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648"/>
  </p:normalViewPr>
  <p:slideViewPr>
    <p:cSldViewPr snapToGrid="0">
      <p:cViewPr varScale="1">
        <p:scale>
          <a:sx n="117" d="100"/>
          <a:sy n="117" d="100"/>
        </p:scale>
        <p:origin x="1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23F99E-09DC-34F3-2C04-A0D39EA5B2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72B501-5D39-C500-8521-31BC68185F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DAB3EA-579E-A61F-DACE-1EC4B8618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B285-DE46-014B-94C3-EB34B1E20209}" type="datetimeFigureOut">
              <a:rPr lang="de-DE" smtClean="0"/>
              <a:t>10.06.24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A95BF6-0D2E-10F4-81D7-F62E43EBE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7F052D-56DA-C80C-9BB2-C52F530B9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827EA-CAA4-DD41-8DD4-CAA128EDCF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3228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548875-6912-B587-A7BF-113F87E2F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F354603-06D5-0DF7-7060-8BBF42B64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897B85-66E4-40D3-1397-63B18A1B6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B285-DE46-014B-94C3-EB34B1E20209}" type="datetimeFigureOut">
              <a:rPr lang="de-DE" smtClean="0"/>
              <a:t>10.06.24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56F041-F78F-AAFB-3E3D-B03A61B7D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E39C63-BBD7-B035-01EF-2238642E0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827EA-CAA4-DD41-8DD4-CAA128EDCF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827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F6D65E4-5A8C-3305-343E-9CFC53558E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A020BC7-1EBA-06F9-B4CC-351A74A88E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358759-5D47-46C2-0733-F74D4F4FB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B285-DE46-014B-94C3-EB34B1E20209}" type="datetimeFigureOut">
              <a:rPr lang="de-DE" smtClean="0"/>
              <a:t>10.06.24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EF1BE-F06C-58D5-6853-FFDA22EF7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6B436E-AD34-FE9A-39B2-50AFD1FC3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827EA-CAA4-DD41-8DD4-CAA128EDCF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9238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7DFAD9-AC80-CEF5-1E8E-71D5DAF89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24B237-7FC8-7445-1AC1-734B52520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67CBE2-71AC-7E50-EF3C-B648701D4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B285-DE46-014B-94C3-EB34B1E20209}" type="datetimeFigureOut">
              <a:rPr lang="de-DE" smtClean="0"/>
              <a:t>10.06.24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B0E2EE-06AD-12EC-D1C3-2D6A4D445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297A25-282B-E530-CE88-207631D87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827EA-CAA4-DD41-8DD4-CAA128EDCF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8534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C1BF85-B485-F418-261D-B0ECA9A94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6774C1-BBD4-48A7-164C-65C70C892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8C1B2C-945C-1FBE-BFC7-4153F60F3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B285-DE46-014B-94C3-EB34B1E20209}" type="datetimeFigureOut">
              <a:rPr lang="de-DE" smtClean="0"/>
              <a:t>10.06.24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331CF6-01B8-4C90-A53C-B1ED0C380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3ACB5A-D76B-8A0F-3384-7A989C31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827EA-CAA4-DD41-8DD4-CAA128EDCF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1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1D3407-BA0B-7BDC-534E-703DF5745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011BF2-DED1-C0AF-6001-1B76A6BB30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AC6963E-C15E-0CE9-BC41-5D36971CA4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0BBF06A-0499-7F0B-7D41-7BC942535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B285-DE46-014B-94C3-EB34B1E20209}" type="datetimeFigureOut">
              <a:rPr lang="de-DE" smtClean="0"/>
              <a:t>10.06.24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2B3E2B1-7052-CB19-3BE2-D1983FB6F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165996-3F6B-589E-163C-0C1AD5C22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827EA-CAA4-DD41-8DD4-CAA128EDCF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215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41442-68B7-54FF-C4D7-930A85218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F047EC-826A-8CB2-77A3-E42907FAF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8F571C2-3DD2-913E-77F8-FCE78D208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98E7198-EF7C-B261-6438-32EB21951A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680C621-6A13-2267-6F29-B0D4E4A587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E2A9BA-48A8-3F11-93F1-E7CD690D6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B285-DE46-014B-94C3-EB34B1E20209}" type="datetimeFigureOut">
              <a:rPr lang="de-DE" smtClean="0"/>
              <a:t>10.06.24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4294FFE-934A-AA6C-656B-F9E68F270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59776C4-CFDE-7D95-DC51-456009E6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827EA-CAA4-DD41-8DD4-CAA128EDCF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67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D7EA50-55C2-9FC6-ABFE-A4A7442ED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045BE0A-DBCB-DF70-4489-49B3A3AE1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B285-DE46-014B-94C3-EB34B1E20209}" type="datetimeFigureOut">
              <a:rPr lang="de-DE" smtClean="0"/>
              <a:t>10.06.24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1F77752-9AC6-8085-73CE-088DFCA03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4D9D654-8FAF-72DE-DE5A-9766021C4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827EA-CAA4-DD41-8DD4-CAA128EDCF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870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DE1DC08-1D51-5B23-36F6-102D0976D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B285-DE46-014B-94C3-EB34B1E20209}" type="datetimeFigureOut">
              <a:rPr lang="de-DE" smtClean="0"/>
              <a:t>10.06.24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643FA92-77F6-B9A6-5FCA-1FA09A99B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F77123D-9FAE-C315-F907-6D8E4873B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827EA-CAA4-DD41-8DD4-CAA128EDCF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70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6F13B8-EDC8-7ABF-B1BD-A302C97D5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28C490-A99C-2601-E1E0-E88EEB4F5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A910F06-4C60-FDD9-2F9D-A0377E32C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0E69EAC-C4A7-0675-4E00-FC02C7A70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B285-DE46-014B-94C3-EB34B1E20209}" type="datetimeFigureOut">
              <a:rPr lang="de-DE" smtClean="0"/>
              <a:t>10.06.24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1B9A1E6-4BEB-CCCD-09C1-BAB1A6C36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31C07C-DD96-0B0A-C6FF-2C65D838D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827EA-CAA4-DD41-8DD4-CAA128EDCF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7767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13A987-9053-3D48-8274-65019D55F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88BCF24-A96B-921B-8E47-7D16A119D8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F2170B2-15EB-B9DB-BE2D-A6C4EA23E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18F80CF-6021-5889-8796-5848D8FC5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B285-DE46-014B-94C3-EB34B1E20209}" type="datetimeFigureOut">
              <a:rPr lang="de-DE" smtClean="0"/>
              <a:t>10.06.24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A7DBA16-BA0A-EE08-E4F6-F3DD8B4DB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B8FA4E6-17F6-6D79-4F82-6E7ADD03F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827EA-CAA4-DD41-8DD4-CAA128EDCF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542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60FC157-18BE-3B44-AA79-7F57758E6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C02B977-9A94-02EC-1F8B-883987FC7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BDCADC-2F37-D155-4540-6B2ED7057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C5B285-DE46-014B-94C3-EB34B1E20209}" type="datetimeFigureOut">
              <a:rPr lang="de-DE" smtClean="0"/>
              <a:t>10.06.24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226F8B-233E-E088-913B-2B23CDBFD7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FFB3FC-8D7B-5EB0-CE5B-EB6315860F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8827EA-CAA4-DD41-8DD4-CAA128EDCF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313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Markus.Deimann@ruhr-uni-bochum.de" TargetMode="External"/><Relationship Id="rId3" Type="http://schemas.openxmlformats.org/officeDocument/2006/relationships/hyperlink" Target="mailto:rrolf@uni-osnabrueck.de" TargetMode="External"/><Relationship Id="rId7" Type="http://schemas.openxmlformats.org/officeDocument/2006/relationships/hyperlink" Target="mailto:faber@vcrp.de" TargetMode="External"/><Relationship Id="rId2" Type="http://schemas.openxmlformats.org/officeDocument/2006/relationships/hyperlink" Target="https://opensource-bildung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tephan.tjettmers@hs-hannover.de" TargetMode="External"/><Relationship Id="rId5" Type="http://schemas.openxmlformats.org/officeDocument/2006/relationships/hyperlink" Target="mailto:kunkel@ilias.de" TargetMode="External"/><Relationship Id="rId4" Type="http://schemas.openxmlformats.org/officeDocument/2006/relationships/hyperlink" Target="mailto:kater@zqs.uni-hannover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E6689813-E2EB-F589-5876-7FBF338A73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Die Suche nach nachhaltige Finanzierung von open-source Systemen für die Hochschullehre 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4C1C5A8-501D-247B-1AC0-B62AA78382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3600" y="808038"/>
            <a:ext cx="5384800" cy="279400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A233B2EC-1219-4FB4-46AE-D51DABBB9CDF}"/>
              </a:ext>
            </a:extLst>
          </p:cNvPr>
          <p:cNvSpPr txBox="1"/>
          <p:nvPr/>
        </p:nvSpPr>
        <p:spPr>
          <a:xfrm>
            <a:off x="217714" y="6226629"/>
            <a:ext cx="7238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Rüdiger Rolf, Universität Osnabrück – </a:t>
            </a:r>
            <a:r>
              <a:rPr lang="de-DE" dirty="0" err="1"/>
              <a:t>virtUOS</a:t>
            </a:r>
            <a:r>
              <a:rPr lang="de-DE" dirty="0"/>
              <a:t>, </a:t>
            </a:r>
            <a:r>
              <a:rPr lang="de-DE" dirty="0" err="1"/>
              <a:t>Opencast</a:t>
            </a:r>
            <a:r>
              <a:rPr lang="de-DE" dirty="0"/>
              <a:t> Board Mitglied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022B795-612A-B2E5-2FAD-BF62D87AC766}"/>
              </a:ext>
            </a:extLst>
          </p:cNvPr>
          <p:cNvSpPr txBox="1"/>
          <p:nvPr/>
        </p:nvSpPr>
        <p:spPr>
          <a:xfrm>
            <a:off x="10504012" y="6226629"/>
            <a:ext cx="147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10. Juni 2024</a:t>
            </a:r>
          </a:p>
        </p:txBody>
      </p:sp>
    </p:spTree>
    <p:extLst>
      <p:ext uri="{BB962C8B-B14F-4D97-AF65-F5344CB8AC3E}">
        <p14:creationId xmlns:p14="http://schemas.microsoft.com/office/powerpoint/2010/main" val="69901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0E4176-D1CB-BAA1-E301-87306D063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Wer?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9E68FB-9ACB-B73E-4885-1CB7BB7D8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LMS Systeme: </a:t>
            </a:r>
            <a:r>
              <a:rPr lang="de-DE" dirty="0" err="1"/>
              <a:t>Moodle</a:t>
            </a:r>
            <a:r>
              <a:rPr lang="de-DE" dirty="0"/>
              <a:t>, Ilias, </a:t>
            </a:r>
            <a:r>
              <a:rPr lang="de-DE" dirty="0" err="1"/>
              <a:t>Stud.IP</a:t>
            </a:r>
            <a:endParaRPr lang="de-DE" dirty="0"/>
          </a:p>
          <a:p>
            <a:pPr lvl="1"/>
            <a:endParaRPr lang="de-DE" dirty="0"/>
          </a:p>
          <a:p>
            <a:r>
              <a:rPr lang="de-DE" dirty="0"/>
              <a:t>Videomanagement: </a:t>
            </a:r>
            <a:r>
              <a:rPr lang="de-DE" dirty="0" err="1"/>
              <a:t>Opencast</a:t>
            </a:r>
            <a:endParaRPr lang="de-DE" dirty="0"/>
          </a:p>
          <a:p>
            <a:r>
              <a:rPr lang="de-DE" dirty="0"/>
              <a:t>OER: OERSI, KN-OER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Verbreitete, community-basiere FOSS Projekte in der Hochschullehre sind willkommen.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F7C6872-344C-3AF5-9871-7A0AA7E566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06393" y="1150339"/>
            <a:ext cx="3409950" cy="157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401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5388FB-5235-D722-6AF7-F15FF36FA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Warum?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FE50AF-A8FB-EEBB-D782-63849F9D7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Diese Systeme sind systemrelevant für Hochschulen</a:t>
            </a:r>
          </a:p>
          <a:p>
            <a:r>
              <a:rPr lang="de-DE" dirty="0"/>
              <a:t>Abhängigkeit von kommerziellen Anbietern wird immer größer.</a:t>
            </a:r>
          </a:p>
          <a:p>
            <a:r>
              <a:rPr lang="de-DE" dirty="0"/>
              <a:t>Zunehmend Cloudzwang. </a:t>
            </a:r>
          </a:p>
          <a:p>
            <a:r>
              <a:rPr lang="de-DE" dirty="0"/>
              <a:t>Fortbestehen der Projekte von unsicherer Finanzierung und persönlichem Engagement abhängig. </a:t>
            </a:r>
          </a:p>
          <a:p>
            <a:r>
              <a:rPr lang="de-DE" dirty="0"/>
              <a:t>In anderen Bereichen schon erfolgreiche Förderinstrumente:</a:t>
            </a:r>
          </a:p>
          <a:p>
            <a:pPr lvl="1"/>
            <a:r>
              <a:rPr lang="de-DE" dirty="0"/>
              <a:t>FOSS-GOV, ZENDIS (Zentrum für Digitale Souveränität)</a:t>
            </a:r>
          </a:p>
          <a:p>
            <a:pPr lvl="1"/>
            <a:r>
              <a:rPr lang="de-DE" dirty="0"/>
              <a:t>Sovereign Tech Fund</a:t>
            </a:r>
          </a:p>
        </p:txBody>
      </p:sp>
    </p:spTree>
    <p:extLst>
      <p:ext uri="{BB962C8B-B14F-4D97-AF65-F5344CB8AC3E}">
        <p14:creationId xmlns:p14="http://schemas.microsoft.com/office/powerpoint/2010/main" val="218979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447FB5-AC51-163A-2024-79CCA5968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6358141-D195-11D0-8B9F-E92888D3E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VW-Stiftung / MWK Niedersachsen</a:t>
            </a:r>
          </a:p>
          <a:p>
            <a:pPr lvl="1"/>
            <a:r>
              <a:rPr lang="de-DE" dirty="0"/>
              <a:t>2022: einjährige Projekte zur Förderung der LMS und </a:t>
            </a:r>
            <a:r>
              <a:rPr lang="de-DE" dirty="0" err="1"/>
              <a:t>Opencast</a:t>
            </a:r>
            <a:endParaRPr lang="de-DE" dirty="0"/>
          </a:p>
          <a:p>
            <a:pPr lvl="1"/>
            <a:r>
              <a:rPr lang="de-DE" dirty="0"/>
              <a:t>Voraussichtlich ab 2025: Open-Source Development Network für 4 Jahre</a:t>
            </a:r>
          </a:p>
          <a:p>
            <a:r>
              <a:rPr lang="de-DE" dirty="0"/>
              <a:t>Gespräche mit ZENDIS, BMBF, </a:t>
            </a:r>
            <a:r>
              <a:rPr lang="de-DE" dirty="0" err="1"/>
              <a:t>etc</a:t>
            </a:r>
            <a:endParaRPr lang="de-DE" dirty="0"/>
          </a:p>
          <a:p>
            <a:r>
              <a:rPr lang="de-DE" dirty="0"/>
              <a:t>Gegenseitige Information und Unterstützung</a:t>
            </a:r>
          </a:p>
        </p:txBody>
      </p:sp>
    </p:spTree>
    <p:extLst>
      <p:ext uri="{BB962C8B-B14F-4D97-AF65-F5344CB8AC3E}">
        <p14:creationId xmlns:p14="http://schemas.microsoft.com/office/powerpoint/2010/main" val="3091283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63C3F2-9B36-246E-0709-231425888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Weshalb?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61E507-E3A6-7E60-4D61-F1CFF9A19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BBB als relevantes Projekt angesehen</a:t>
            </a:r>
          </a:p>
          <a:p>
            <a:pPr lvl="1"/>
            <a:r>
              <a:rPr lang="de-DE" dirty="0"/>
              <a:t>Widerstände gegen BBB an Hochschulen größer als gegen die anderen Systeme: </a:t>
            </a:r>
          </a:p>
          <a:p>
            <a:pPr lvl="2"/>
            <a:r>
              <a:rPr lang="de-DE" dirty="0"/>
              <a:t>Wechsel ist leichter, als bei anderen Systemen</a:t>
            </a:r>
          </a:p>
          <a:p>
            <a:pPr lvl="2"/>
            <a:r>
              <a:rPr lang="de-DE" dirty="0"/>
              <a:t>Zoom sehr beliebt</a:t>
            </a:r>
          </a:p>
          <a:p>
            <a:pPr lvl="2"/>
            <a:r>
              <a:rPr lang="de-DE" dirty="0"/>
              <a:t>Teams wird eh schon bezahlt</a:t>
            </a:r>
          </a:p>
          <a:p>
            <a:r>
              <a:rPr lang="de-DE" dirty="0"/>
              <a:t>Community-Vertreter als Repräsentanten im BOSB</a:t>
            </a:r>
          </a:p>
          <a:p>
            <a:pPr lvl="1"/>
            <a:r>
              <a:rPr lang="de-DE" dirty="0"/>
              <a:t>Repräsentant von BBB an D/A/CH Hochschulen gesucht.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2014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264F11-BCFF-CAD4-FC97-7BD84BABA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Kontakt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4347A6-313A-E330-6B9D-FED33213F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https://opensource-bildung.de</a:t>
            </a:r>
            <a:endParaRPr lang="de-DE" dirty="0"/>
          </a:p>
          <a:p>
            <a:r>
              <a:rPr lang="de-DE" dirty="0"/>
              <a:t>Rüdiger Rolf: </a:t>
            </a:r>
            <a:r>
              <a:rPr lang="de-DE" dirty="0">
                <a:hlinkClick r:id="rId3"/>
              </a:rPr>
              <a:t>rrolf@uni-osnabrueck.de</a:t>
            </a:r>
            <a:endParaRPr lang="de-DE" dirty="0"/>
          </a:p>
          <a:p>
            <a:r>
              <a:rPr lang="de-DE" dirty="0"/>
              <a:t>Cornelis Kater: </a:t>
            </a:r>
            <a:r>
              <a:rPr lang="de-DE" dirty="0">
                <a:hlinkClick r:id="rId4"/>
              </a:rPr>
              <a:t>kater@zqs.uni-hannover.de</a:t>
            </a:r>
            <a:r>
              <a:rPr lang="de-DE" dirty="0"/>
              <a:t> </a:t>
            </a:r>
          </a:p>
          <a:p>
            <a:r>
              <a:rPr lang="de-DE" dirty="0"/>
              <a:t>Matthias Kunkel: </a:t>
            </a:r>
            <a:r>
              <a:rPr lang="de-DE" dirty="0">
                <a:hlinkClick r:id="rId5"/>
              </a:rPr>
              <a:t>kunkel@ilias.de</a:t>
            </a:r>
            <a:r>
              <a:rPr lang="de-DE" dirty="0"/>
              <a:t> </a:t>
            </a:r>
          </a:p>
          <a:p>
            <a:r>
              <a:rPr lang="de-DE" dirty="0"/>
              <a:t>Stephan </a:t>
            </a:r>
            <a:r>
              <a:rPr lang="de-DE" dirty="0" err="1"/>
              <a:t>Tjettmers</a:t>
            </a:r>
            <a:r>
              <a:rPr lang="de-DE" dirty="0"/>
              <a:t>: </a:t>
            </a:r>
            <a:r>
              <a:rPr lang="de-DE" dirty="0">
                <a:hlinkClick r:id="rId6"/>
              </a:rPr>
              <a:t>stephan.tjettmers@hs-hannover.de</a:t>
            </a:r>
            <a:r>
              <a:rPr lang="de-DE" dirty="0"/>
              <a:t> </a:t>
            </a:r>
          </a:p>
          <a:p>
            <a:r>
              <a:rPr lang="de-DE" dirty="0"/>
              <a:t>Konrad Faber: </a:t>
            </a:r>
            <a:r>
              <a:rPr lang="de-DE" dirty="0">
                <a:hlinkClick r:id="rId7"/>
              </a:rPr>
              <a:t>faber@vcrp.de</a:t>
            </a:r>
            <a:endParaRPr lang="de-DE" dirty="0"/>
          </a:p>
          <a:p>
            <a:r>
              <a:rPr lang="de-DE" dirty="0"/>
              <a:t>Markus </a:t>
            </a:r>
            <a:r>
              <a:rPr lang="de-DE" dirty="0" err="1"/>
              <a:t>Deimann</a:t>
            </a:r>
            <a:r>
              <a:rPr lang="de-DE" dirty="0"/>
              <a:t>: </a:t>
            </a:r>
            <a:r>
              <a:rPr lang="de-DE" dirty="0">
                <a:hlinkClick r:id="rId8"/>
              </a:rPr>
              <a:t>Markus.Deimann@ruhr-uni-bochum.de</a:t>
            </a:r>
            <a:endParaRPr lang="de-DE" dirty="0"/>
          </a:p>
          <a:p>
            <a:r>
              <a:rPr lang="de-DE"/>
              <a:t>Und viele mehr…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8058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Macintosh PowerPoint</Application>
  <PresentationFormat>Breitbild</PresentationFormat>
  <Paragraphs>41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</vt:lpstr>
      <vt:lpstr>PowerPoint-Präsentation</vt:lpstr>
      <vt:lpstr>Wer?</vt:lpstr>
      <vt:lpstr>Warum?</vt:lpstr>
      <vt:lpstr>Was?</vt:lpstr>
      <vt:lpstr>Weshalb?</vt:lpstr>
      <vt:lpstr>Kontakt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Rüdiger Rolf</dc:creator>
  <cp:lastModifiedBy>Rüdiger Rolf</cp:lastModifiedBy>
  <cp:revision>1</cp:revision>
  <dcterms:created xsi:type="dcterms:W3CDTF">2024-06-10T05:24:44Z</dcterms:created>
  <dcterms:modified xsi:type="dcterms:W3CDTF">2024-06-10T05:50:29Z</dcterms:modified>
</cp:coreProperties>
</file>