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37"/>
  </p:notesMasterIdLst>
  <p:sldIdLst>
    <p:sldId id="556" r:id="rId3"/>
    <p:sldId id="540" r:id="rId4"/>
    <p:sldId id="262" r:id="rId5"/>
    <p:sldId id="532" r:id="rId6"/>
    <p:sldId id="437" r:id="rId7"/>
    <p:sldId id="538" r:id="rId8"/>
    <p:sldId id="534" r:id="rId9"/>
    <p:sldId id="574" r:id="rId10"/>
    <p:sldId id="446" r:id="rId11"/>
    <p:sldId id="541" r:id="rId12"/>
    <p:sldId id="566" r:id="rId13"/>
    <p:sldId id="557" r:id="rId14"/>
    <p:sldId id="558" r:id="rId15"/>
    <p:sldId id="571" r:id="rId16"/>
    <p:sldId id="577" r:id="rId17"/>
    <p:sldId id="578" r:id="rId18"/>
    <p:sldId id="561" r:id="rId19"/>
    <p:sldId id="579" r:id="rId20"/>
    <p:sldId id="560" r:id="rId21"/>
    <p:sldId id="584" r:id="rId22"/>
    <p:sldId id="562" r:id="rId23"/>
    <p:sldId id="580" r:id="rId24"/>
    <p:sldId id="569" r:id="rId25"/>
    <p:sldId id="563" r:id="rId26"/>
    <p:sldId id="583" r:id="rId27"/>
    <p:sldId id="567" r:id="rId28"/>
    <p:sldId id="568" r:id="rId29"/>
    <p:sldId id="544" r:id="rId30"/>
    <p:sldId id="545" r:id="rId31"/>
    <p:sldId id="439" r:id="rId32"/>
    <p:sldId id="440" r:id="rId33"/>
    <p:sldId id="442" r:id="rId34"/>
    <p:sldId id="445" r:id="rId35"/>
    <p:sldId id="573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370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2AAEE-2CA9-478E-9FDF-F38BDAEADF3F}" v="640" dt="2024-09-25T06:35:1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1C0F515F-32E3-4396-93B4-82A965EF2824}"/>
    <pc:docChg chg="undo redo custSel addSld delSld modSld sldOrd">
      <pc:chgData name="Masakiyo Kitazawa" userId="2bf3742da7ad8ecb" providerId="LiveId" clId="{1C0F515F-32E3-4396-93B4-82A965EF2824}" dt="2024-03-15T04:43:18.343" v="8593" actId="404"/>
      <pc:docMkLst>
        <pc:docMk/>
      </pc:docMkLst>
      <pc:sldChg chg="del">
        <pc:chgData name="Masakiyo Kitazawa" userId="2bf3742da7ad8ecb" providerId="LiveId" clId="{1C0F515F-32E3-4396-93B4-82A965EF2824}" dt="2024-03-12T11:17:33.839" v="44" actId="2696"/>
        <pc:sldMkLst>
          <pc:docMk/>
          <pc:sldMk cId="3274957215" sldId="256"/>
        </pc:sldMkLst>
      </pc:sldChg>
      <pc:sldChg chg="del">
        <pc:chgData name="Masakiyo Kitazawa" userId="2bf3742da7ad8ecb" providerId="LiveId" clId="{1C0F515F-32E3-4396-93B4-82A965EF2824}" dt="2024-03-14T15:45:59.298" v="583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11899704" sldId="259"/>
        </pc:sldMkLst>
      </pc:sldChg>
      <pc:sldChg chg="addSp delSp modSp mod ord">
        <pc:chgData name="Masakiyo Kitazawa" userId="2bf3742da7ad8ecb" providerId="LiveId" clId="{1C0F515F-32E3-4396-93B4-82A965EF2824}" dt="2024-03-14T22:52:40.398" v="7821" actId="207"/>
        <pc:sldMkLst>
          <pc:docMk/>
          <pc:sldMk cId="916218865" sldId="262"/>
        </pc:sldMkLst>
        <pc:spChg chg="mod">
          <ac:chgData name="Masakiyo Kitazawa" userId="2bf3742da7ad8ecb" providerId="LiveId" clId="{1C0F515F-32E3-4396-93B4-82A965EF2824}" dt="2024-03-12T23:50:32.897" v="587" actId="20577"/>
          <ac:spMkLst>
            <pc:docMk/>
            <pc:sldMk cId="916218865" sldId="262"/>
            <ac:spMk id="2" creationId="{43FA71F8-86B1-4B25-ADE1-02DBDAEB6FAA}"/>
          </ac:spMkLst>
        </pc:spChg>
        <pc:spChg chg="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" creationId="{3A21EA1F-ABE5-406A-BCF5-326798716B0A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5" creationId="{6D13AF8E-EE55-4819-ADC0-99D2D9A763DD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7" creationId="{4734C10C-A03E-BFCC-9DA7-5885C397E083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8" creationId="{4F0052F8-A60E-827C-4615-76EBE5B82EF8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2" creationId="{17A4CBA9-4D63-592D-EFD3-DDB62CF8C3F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2" creationId="{AE3FB0D4-7E99-47BE-84A7-66CDCADC4465}"/>
          </ac:spMkLst>
        </pc:spChg>
        <pc:spChg chg="add del mod">
          <ac:chgData name="Masakiyo Kitazawa" userId="2bf3742da7ad8ecb" providerId="LiveId" clId="{1C0F515F-32E3-4396-93B4-82A965EF2824}" dt="2024-03-12T23:48:22.697" v="538" actId="478"/>
          <ac:spMkLst>
            <pc:docMk/>
            <pc:sldMk cId="916218865" sldId="262"/>
            <ac:spMk id="13" creationId="{5B55B2D3-7DB2-15CA-F6F0-036EEBA46A6E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4" creationId="{443547BB-343C-6E3E-2055-8F88287673E4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5" creationId="{62B8B790-E360-E18E-BDA5-2DE3DB734595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6" creationId="{B4CD9ACA-D038-7740-40DC-670942A5D67A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6" creationId="{CE0632B6-C294-4AEF-9FB8-26AC8654E04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17" creationId="{A6EC639E-E06B-D2E7-AD24-9B753DE765EE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8" creationId="{FBE58804-08AC-42D8-AEBB-D8C9FF143A78}"/>
          </ac:spMkLst>
        </pc:spChg>
        <pc:spChg chg="del mod">
          <ac:chgData name="Masakiyo Kitazawa" userId="2bf3742da7ad8ecb" providerId="LiveId" clId="{1C0F515F-32E3-4396-93B4-82A965EF2824}" dt="2024-03-14T13:33:29.326" v="2487" actId="478"/>
          <ac:spMkLst>
            <pc:docMk/>
            <pc:sldMk cId="916218865" sldId="262"/>
            <ac:spMk id="19" creationId="{DF3F2E8C-DBC3-4173-8DF4-3F938D361016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0" creationId="{F94BA33A-E669-4810-8235-46E90943F81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1" creationId="{9E64CBCD-FA98-48C1-AE78-B6AE29DE5ED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1" creationId="{CFEE47C8-A4F2-2F90-C042-13362EC8B72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8" creationId="{9D9115AB-2720-21EE-91F9-36E67D7CF28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9" creationId="{D8E2EFEC-78C9-F934-9B73-75B6A61B1D69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0" creationId="{700794EC-167C-DF33-B356-9A1456A88063}"/>
          </ac:spMkLst>
        </pc:spChg>
        <pc:spChg chg="add del mod or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1" creationId="{2DAF9F7C-9F3E-36C2-AA6D-DC0FB3236C7C}"/>
          </ac:spMkLst>
        </pc:spChg>
        <pc:spChg chg="add mod">
          <ac:chgData name="Masakiyo Kitazawa" userId="2bf3742da7ad8ecb" providerId="LiveId" clId="{1C0F515F-32E3-4396-93B4-82A965EF2824}" dt="2024-03-14T13:44:46.239" v="2840" actId="1076"/>
          <ac:spMkLst>
            <pc:docMk/>
            <pc:sldMk cId="916218865" sldId="262"/>
            <ac:spMk id="34" creationId="{63F38E68-00A0-BF92-2624-54203609FF32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5" creationId="{A7727338-C027-07F9-BD67-D3A843E01BCA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36" creationId="{8BBF4AC5-C07D-5C39-21EC-26F41C7B520F}"/>
          </ac:spMkLst>
        </pc:spChg>
        <pc:spChg chg="add del mod">
          <ac:chgData name="Masakiyo Kitazawa" userId="2bf3742da7ad8ecb" providerId="LiveId" clId="{1C0F515F-32E3-4396-93B4-82A965EF2824}" dt="2024-03-14T15:53:19.003" v="6101" actId="478"/>
          <ac:spMkLst>
            <pc:docMk/>
            <pc:sldMk cId="916218865" sldId="262"/>
            <ac:spMk id="40" creationId="{006B1D29-3316-8A0E-A489-935E6F56664F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8" creationId="{271D6B51-6B87-F177-D09D-95BFDB856E52}"/>
          </ac:spMkLst>
        </pc:spChg>
        <pc:spChg chg="add mod or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9" creationId="{A4DCFD38-CA8D-8B44-B93E-2D2D8B61017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0" creationId="{F5914720-1AF5-1CDE-BB39-0FDC8023103E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2" creationId="{8DABE4C8-346A-88E5-3FC0-545E8121BE7D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3" creationId="{1810E180-0DE1-F153-C7AF-70FF2495B29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4" creationId="{36D77F20-4B3E-0F55-8B1E-3E9B8D88B81F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5" creationId="{D71F3F7C-9073-B2B9-986D-7C48782DFA4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7" creationId="{72E02AF3-406C-B050-F3BA-26636D87680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8" creationId="{47CDA822-3262-4B1D-EAD0-0800E9AE1DAF}"/>
          </ac:spMkLst>
        </pc:spChg>
        <pc:spChg chg="add del mod">
          <ac:chgData name="Masakiyo Kitazawa" userId="2bf3742da7ad8ecb" providerId="LiveId" clId="{1C0F515F-32E3-4396-93B4-82A965EF2824}" dt="2024-03-14T16:02:38.804" v="6344" actId="478"/>
          <ac:spMkLst>
            <pc:docMk/>
            <pc:sldMk cId="916218865" sldId="262"/>
            <ac:spMk id="69" creationId="{FFAFAC60-EB29-02FD-84E6-936F4F631231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80" creationId="{CA7E7764-0376-BF55-AC12-4FD5888B6010}"/>
          </ac:spMkLst>
        </pc:spChg>
        <pc:picChg chg="add del mod">
          <ac:chgData name="Masakiyo Kitazawa" userId="2bf3742da7ad8ecb" providerId="LiveId" clId="{1C0F515F-32E3-4396-93B4-82A965EF2824}" dt="2024-03-14T14:46:36.364" v="4505"/>
          <ac:picMkLst>
            <pc:docMk/>
            <pc:sldMk cId="916218865" sldId="262"/>
            <ac:picMk id="6" creationId="{847F9DDE-0B27-C2F0-5D7C-48877825E6C6}"/>
          </ac:picMkLst>
        </pc:picChg>
        <pc:picChg chg="add del mod">
          <ac:chgData name="Masakiyo Kitazawa" userId="2bf3742da7ad8ecb" providerId="LiveId" clId="{1C0F515F-32E3-4396-93B4-82A965EF2824}" dt="2024-03-12T11:48:02.048" v="351"/>
          <ac:picMkLst>
            <pc:docMk/>
            <pc:sldMk cId="916218865" sldId="262"/>
            <ac:picMk id="9" creationId="{B40CC5AB-D8A4-F6B9-DCDD-96882436722D}"/>
          </ac:picMkLst>
        </pc:picChg>
        <pc:picChg chg="del">
          <ac:chgData name="Masakiyo Kitazawa" userId="2bf3742da7ad8ecb" providerId="LiveId" clId="{1C0F515F-32E3-4396-93B4-82A965EF2824}" dt="2024-03-12T11:33:05.078" v="223" actId="478"/>
          <ac:picMkLst>
            <pc:docMk/>
            <pc:sldMk cId="916218865" sldId="262"/>
            <ac:picMk id="11" creationId="{79FE8F82-EA72-43D3-A0B4-596134509864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4" creationId="{2048C4FA-A929-49C7-ABF0-6F87C78826FB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5" creationId="{D9628502-3E0F-4951-A9FB-142992CE35AA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7" creationId="{E12AB472-E395-48A2-B7CD-7BDD4D9C1D9C}"/>
          </ac:picMkLst>
        </pc:picChg>
        <pc:picChg chg="add del mod">
          <ac:chgData name="Masakiyo Kitazawa" userId="2bf3742da7ad8ecb" providerId="LiveId" clId="{1C0F515F-32E3-4396-93B4-82A965EF2824}" dt="2024-03-12T11:48:12.973" v="363"/>
          <ac:picMkLst>
            <pc:docMk/>
            <pc:sldMk cId="916218865" sldId="262"/>
            <ac:picMk id="22" creationId="{209D1945-D26C-71CF-D283-B87B4960FFD8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3" creationId="{4F5418FE-788E-9D21-1584-4AADF1A976AC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4" creationId="{EC7C019D-09E7-9836-0256-6BCED263D09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6" creationId="{F89D09F7-6C33-B53F-B651-034039A868AA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27" creationId="{08940FAD-38B2-6692-98D7-D7F9F45137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33" creationId="{52CCB3AD-E17B-B1E8-4CE3-1A09C5E4F605}"/>
          </ac:picMkLst>
        </pc:picChg>
        <pc:picChg chg="add mod">
          <ac:chgData name="Masakiyo Kitazawa" userId="2bf3742da7ad8ecb" providerId="LiveId" clId="{1C0F515F-32E3-4396-93B4-82A965EF2824}" dt="2024-03-14T16:48:37.413" v="7497" actId="1076"/>
          <ac:picMkLst>
            <pc:docMk/>
            <pc:sldMk cId="916218865" sldId="262"/>
            <ac:picMk id="38" creationId="{C44C5641-1AA9-B01A-003E-E1BA711507B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4" creationId="{016D953A-F73F-BF1E-876D-544E2B39DE9D}"/>
          </ac:picMkLst>
        </pc:picChg>
        <pc:picChg chg="add del mod">
          <ac:chgData name="Masakiyo Kitazawa" userId="2bf3742da7ad8ecb" providerId="LiveId" clId="{1C0F515F-32E3-4396-93B4-82A965EF2824}" dt="2024-03-14T15:52:26.495" v="6077"/>
          <ac:picMkLst>
            <pc:docMk/>
            <pc:sldMk cId="916218865" sldId="262"/>
            <ac:picMk id="45" creationId="{73537BC6-61F3-35DA-8E63-CA73FA4D6052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7" creationId="{C03AD9A7-CB64-75AB-E0BD-B0AB684E9F66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5" creationId="{F16EF2E3-BB22-188D-5165-F296F8EBC377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6" creationId="{E6496CF4-F2C0-B8A6-8D30-EC9E46851F3F}"/>
          </ac:picMkLst>
        </pc:picChg>
        <pc:picChg chg="add del mod">
          <ac:chgData name="Masakiyo Kitazawa" userId="2bf3742da7ad8ecb" providerId="LiveId" clId="{1C0F515F-32E3-4396-93B4-82A965EF2824}" dt="2024-03-14T16:02:55.981" v="6388"/>
          <ac:picMkLst>
            <pc:docMk/>
            <pc:sldMk cId="916218865" sldId="262"/>
            <ac:picMk id="66" creationId="{4A2F03FA-650D-7A15-6402-F954C2AD5751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1" creationId="{B8ABB62C-1DC7-06FE-940E-AE829D69F5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7" creationId="{E45684CD-2BA1-9D50-B4C6-ECD9734B69BF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5" creationId="{D836FE03-CF4C-AE44-D643-E1D733F5A182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9" creationId="{4E8E2A48-2B38-A406-7DE4-34872C6D2409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0" creationId="{04CDAD9B-AA73-D0D7-6F4E-984D9115E6ED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3" creationId="{0D3181A1-C747-F107-AFC7-AC7F94142E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18" creationId="{57E5894C-7366-D8CE-EB0C-0FC193E843A5}"/>
          </ac:cxnSpMkLst>
        </pc:cxnChg>
        <pc:cxnChg chg="add del mod or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25" creationId="{5F919E71-5CF7-9F26-8007-226A1D26B515}"/>
          </ac:cxnSpMkLst>
        </pc:cxnChg>
        <pc:cxnChg chg="add del">
          <ac:chgData name="Masakiyo Kitazawa" userId="2bf3742da7ad8ecb" providerId="LiveId" clId="{1C0F515F-32E3-4396-93B4-82A965EF2824}" dt="2024-03-14T15:57:24.785" v="6166" actId="478"/>
          <ac:cxnSpMkLst>
            <pc:docMk/>
            <pc:sldMk cId="916218865" sldId="262"/>
            <ac:cxnSpMk id="51" creationId="{03428CB2-6212-0CBB-C76F-40DC525B3ABA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2" creationId="{A0B63F22-627E-A10C-AC12-E1BC72EA5C59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7" creationId="{9B68537D-0100-AF6D-B135-AF570D31D27D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8" creationId="{976F6F55-204D-1B26-9B58-1A40D2ECD56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9" creationId="{159B1CD1-2733-FECE-B7F7-33262FDF9454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61" creationId="{43A0353A-7702-6AE8-77FF-EFE6A563F20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3" creationId="{AA175423-5227-D642-3236-B8B362B322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4" creationId="{685923B3-D69C-A1E3-0A01-CD47E0451713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5" creationId="{B890DAFF-CFB9-F19F-ECFB-C8B0C2FE35BE}"/>
          </ac:cxnSpMkLst>
        </pc:cxnChg>
      </pc:sldChg>
      <pc:sldChg chg="del">
        <pc:chgData name="Masakiyo Kitazawa" userId="2bf3742da7ad8ecb" providerId="LiveId" clId="{1C0F515F-32E3-4396-93B4-82A965EF2824}" dt="2024-03-12T11:48:51.054" v="403" actId="2696"/>
        <pc:sldMkLst>
          <pc:docMk/>
          <pc:sldMk cId="694132921" sldId="263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598791186" sldId="265"/>
        </pc:sldMkLst>
      </pc:sldChg>
      <pc:sldChg chg="del">
        <pc:chgData name="Masakiyo Kitazawa" userId="2bf3742da7ad8ecb" providerId="LiveId" clId="{1C0F515F-32E3-4396-93B4-82A965EF2824}" dt="2024-03-14T14:01:27.921" v="3230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165095815" sldId="26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205948735" sldId="269"/>
        </pc:sldMkLst>
      </pc:sldChg>
      <pc:sldChg chg="del">
        <pc:chgData name="Masakiyo Kitazawa" userId="2bf3742da7ad8ecb" providerId="LiveId" clId="{1C0F515F-32E3-4396-93B4-82A965EF2824}" dt="2024-03-14T14:01:32.457" v="3231" actId="2696"/>
        <pc:sldMkLst>
          <pc:docMk/>
          <pc:sldMk cId="690961050" sldId="270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716558427" sldId="272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786313082" sldId="273"/>
        </pc:sldMkLst>
      </pc:sldChg>
      <pc:sldChg chg="del">
        <pc:chgData name="Masakiyo Kitazawa" userId="2bf3742da7ad8ecb" providerId="LiveId" clId="{1C0F515F-32E3-4396-93B4-82A965EF2824}" dt="2024-03-13T23:34:47.925" v="1108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4216352169" sldId="275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534325680" sldId="277"/>
        </pc:sldMkLst>
      </pc:sldChg>
      <pc:sldChg chg="del ord">
        <pc:chgData name="Masakiyo Kitazawa" userId="2bf3742da7ad8ecb" providerId="LiveId" clId="{1C0F515F-32E3-4396-93B4-82A965EF2824}" dt="2024-03-14T15:46:33.395" v="5834" actId="2696"/>
        <pc:sldMkLst>
          <pc:docMk/>
          <pc:sldMk cId="162714452" sldId="27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322278180" sldId="27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158617099" sldId="282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654735452" sldId="283"/>
        </pc:sldMkLst>
      </pc:sldChg>
      <pc:sldChg chg="del">
        <pc:chgData name="Masakiyo Kitazawa" userId="2bf3742da7ad8ecb" providerId="LiveId" clId="{1C0F515F-32E3-4396-93B4-82A965EF2824}" dt="2024-03-13T23:32:52.643" v="1032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1C0F515F-32E3-4396-93B4-82A965EF2824}" dt="2024-03-13T23:34:41.550" v="1107" actId="2696"/>
        <pc:sldMkLst>
          <pc:docMk/>
          <pc:sldMk cId="1799323101" sldId="286"/>
        </pc:sldMkLst>
      </pc:sldChg>
      <pc:sldChg chg="del">
        <pc:chgData name="Masakiyo Kitazawa" userId="2bf3742da7ad8ecb" providerId="LiveId" clId="{1C0F515F-32E3-4396-93B4-82A965EF2824}" dt="2024-03-12T11:48:53.356" v="404" actId="2696"/>
        <pc:sldMkLst>
          <pc:docMk/>
          <pc:sldMk cId="1906604519" sldId="42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705766047" sldId="42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1C0F515F-32E3-4396-93B4-82A965EF2824}" dt="2024-03-14T15:46:07.321" v="583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1C0F515F-32E3-4396-93B4-82A965EF2824}" dt="2024-03-12T11:48:57.997" v="405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1C0F515F-32E3-4396-93B4-82A965EF2824}" dt="2024-03-14T15:46:03.228" v="5831" actId="2696"/>
        <pc:sldMkLst>
          <pc:docMk/>
          <pc:sldMk cId="919345423" sldId="433"/>
        </pc:sldMkLst>
      </pc:sldChg>
      <pc:sldChg chg="modSp mod ord">
        <pc:chgData name="Masakiyo Kitazawa" userId="2bf3742da7ad8ecb" providerId="LiveId" clId="{1C0F515F-32E3-4396-93B4-82A965EF2824}" dt="2024-03-13T23:37:11.382" v="1136" actId="20577"/>
        <pc:sldMkLst>
          <pc:docMk/>
          <pc:sldMk cId="3705058712" sldId="434"/>
        </pc:sldMkLst>
        <pc:spChg chg="mod">
          <ac:chgData name="Masakiyo Kitazawa" userId="2bf3742da7ad8ecb" providerId="LiveId" clId="{1C0F515F-32E3-4396-93B4-82A965EF2824}" dt="2024-03-13T23:37:11.382" v="1136" actId="20577"/>
          <ac:spMkLst>
            <pc:docMk/>
            <pc:sldMk cId="3705058712" sldId="434"/>
            <ac:spMk id="3" creationId="{F59B91BD-AD21-47F7-8168-67361478D281}"/>
          </ac:spMkLst>
        </pc:spChg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243573602" sldId="435"/>
        </pc:sldMkLst>
      </pc:sldChg>
      <pc:sldChg chg="addSp modSp mod">
        <pc:chgData name="Masakiyo Kitazawa" userId="2bf3742da7ad8ecb" providerId="LiveId" clId="{1C0F515F-32E3-4396-93B4-82A965EF2824}" dt="2024-03-14T14:55:30.441" v="4726" actId="113"/>
        <pc:sldMkLst>
          <pc:docMk/>
          <pc:sldMk cId="3621775204" sldId="436"/>
        </pc:sldMkLst>
        <pc:spChg chg="mod">
          <ac:chgData name="Masakiyo Kitazawa" userId="2bf3742da7ad8ecb" providerId="LiveId" clId="{1C0F515F-32E3-4396-93B4-82A965EF2824}" dt="2024-03-12T23:40:20.177" v="437" actId="14100"/>
          <ac:spMkLst>
            <pc:docMk/>
            <pc:sldMk cId="3621775204" sldId="436"/>
            <ac:spMk id="2" creationId="{5ABE2F43-8B2C-4203-8EB8-B0C850B784D1}"/>
          </ac:spMkLst>
        </pc:spChg>
        <pc:spChg chg="mod">
          <ac:chgData name="Masakiyo Kitazawa" userId="2bf3742da7ad8ecb" providerId="LiveId" clId="{1C0F515F-32E3-4396-93B4-82A965EF2824}" dt="2024-03-14T14:55:15.236" v="4725" actId="1036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C0F515F-32E3-4396-93B4-82A965EF2824}" dt="2024-03-12T23:39:59.586" v="424" actId="1036"/>
          <ac:spMkLst>
            <pc:docMk/>
            <pc:sldMk cId="3621775204" sldId="436"/>
            <ac:spMk id="4" creationId="{91622977-48AF-1EFC-6C28-788FE844A9A0}"/>
          </ac:spMkLst>
        </pc:spChg>
        <pc:spChg chg="add mod">
          <ac:chgData name="Masakiyo Kitazawa" userId="2bf3742da7ad8ecb" providerId="LiveId" clId="{1C0F515F-32E3-4396-93B4-82A965EF2824}" dt="2024-03-14T14:55:30.441" v="4726" actId="113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1C0F515F-32E3-4396-93B4-82A965EF2824}" dt="2024-03-14T13:27:54.989" v="2374" actId="2792"/>
          <ac:spMkLst>
            <pc:docMk/>
            <pc:sldMk cId="3621775204" sldId="436"/>
            <ac:spMk id="7" creationId="{267FE1AE-0821-C9B4-83F8-25DA1BB0CA2B}"/>
          </ac:spMkLst>
        </pc:spChg>
      </pc:sldChg>
      <pc:sldChg chg="addSp delSp modSp new mod">
        <pc:chgData name="Masakiyo Kitazawa" userId="2bf3742da7ad8ecb" providerId="LiveId" clId="{1C0F515F-32E3-4396-93B4-82A965EF2824}" dt="2024-03-14T23:03:02.982" v="7921" actId="478"/>
        <pc:sldMkLst>
          <pc:docMk/>
          <pc:sldMk cId="3317869991" sldId="437"/>
        </pc:sldMkLst>
        <pc:spChg chg="mod">
          <ac:chgData name="Masakiyo Kitazawa" userId="2bf3742da7ad8ecb" providerId="LiveId" clId="{1C0F515F-32E3-4396-93B4-82A965EF2824}" dt="2024-03-13T14:32:27.689" v="853" actId="20577"/>
          <ac:spMkLst>
            <pc:docMk/>
            <pc:sldMk cId="3317869991" sldId="437"/>
            <ac:spMk id="2" creationId="{A15A1A2B-D18A-A843-2E71-A5D9006B1A12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14" creationId="{18285891-31C9-9827-9DEE-F43026271BFD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5" creationId="{A90086DE-F1B9-C536-0E44-65EA02FC67DA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7" creationId="{FC7416FE-8A8E-A28F-EB66-895A51C7AA75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9" creationId="{E7A0B971-4A87-6746-EB13-74E059DAC745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20" creationId="{757B2136-04D4-9EF4-EF8C-5868B249C8AE}"/>
          </ac:spMkLst>
        </pc:spChg>
        <pc:spChg chg="add del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0" creationId="{B9CEE345-E2DF-7EAC-0C95-8EB8175EB048}"/>
          </ac:spMkLst>
        </pc:spChg>
        <pc:spChg chg="add del mod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1" creationId="{42C61689-EDE0-DC78-493C-98D4BE09AEE0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1" creationId="{89E6EEFA-83E2-2D7A-5479-16B9163E29BA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2" creationId="{892D4E11-9A5A-FBCB-C9FE-D208518A09AF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3" creationId="{4B2ABD31-3449-94B4-8183-1A05B5E46FD7}"/>
          </ac:spMkLst>
        </pc:spChg>
        <pc:spChg chg="add del mod ord">
          <ac:chgData name="Masakiyo Kitazawa" userId="2bf3742da7ad8ecb" providerId="LiveId" clId="{1C0F515F-32E3-4396-93B4-82A965EF2824}" dt="2024-03-14T07:15:59.566" v="1960" actId="21"/>
          <ac:spMkLst>
            <pc:docMk/>
            <pc:sldMk cId="3317869991" sldId="437"/>
            <ac:spMk id="24" creationId="{C2368E0D-B24C-A8EF-EA8E-DCF47636EC4C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3T14:22:02.416" v="712" actId="478"/>
          <ac:spMkLst>
            <pc:docMk/>
            <pc:sldMk cId="3317869991" sldId="437"/>
            <ac:spMk id="26" creationId="{044B04CF-E0B5-3456-BA92-880728CDAF69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6" creationId="{C622B986-A3A0-98AE-C91B-772E6814616E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8" creationId="{4ED6D24D-F094-5022-106E-C679E133B8B1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9" creationId="{6CE0F89F-0921-7339-BDE8-746B4ADC1F8B}"/>
          </ac:spMkLst>
        </pc:spChg>
        <pc:spChg chg="add del mod">
          <ac:chgData name="Masakiyo Kitazawa" userId="2bf3742da7ad8ecb" providerId="LiveId" clId="{1C0F515F-32E3-4396-93B4-82A965EF2824}" dt="2024-03-14T07:09:01.151" v="1836" actId="478"/>
          <ac:spMkLst>
            <pc:docMk/>
            <pc:sldMk cId="3317869991" sldId="437"/>
            <ac:spMk id="30" creationId="{36588C8E-707E-9F2A-30D7-8C8856016BA2}"/>
          </ac:spMkLst>
        </pc:spChg>
        <pc:spChg chg="add del mod">
          <ac:chgData name="Masakiyo Kitazawa" userId="2bf3742da7ad8ecb" providerId="LiveId" clId="{1C0F515F-32E3-4396-93B4-82A965EF2824}" dt="2024-03-13T14:26:13.195" v="780" actId="478"/>
          <ac:spMkLst>
            <pc:docMk/>
            <pc:sldMk cId="3317869991" sldId="437"/>
            <ac:spMk id="31" creationId="{9BB05006-37E8-B273-B0FF-84C6AAEEF8C0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31" creationId="{B940F9AD-C9CB-4F32-2A0B-3D3D8E9ED6E8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2" creationId="{BB972184-1638-AA7E-4101-6C4DDDC4DD4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3" creationId="{D24A4ED2-5D1C-C8BF-3947-BE5B7DF72BDE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4" creationId="{A0781BCA-C3CA-E6FC-C721-A79CE6120D1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5" creationId="{AD419A4F-2607-BB1C-370B-C084A2E2E284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6" creationId="{E4570E37-3B1E-ACB3-A699-46F7913A9992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7" creationId="{9EF9F4A0-2B26-53F9-7753-23A6801A80A0}"/>
          </ac:spMkLst>
        </pc:spChg>
        <pc:spChg chg="add del mod ord">
          <ac:chgData name="Masakiyo Kitazawa" userId="2bf3742da7ad8ecb" providerId="LiveId" clId="{1C0F515F-32E3-4396-93B4-82A965EF2824}" dt="2024-03-14T14:56:36.412" v="4733" actId="478"/>
          <ac:spMkLst>
            <pc:docMk/>
            <pc:sldMk cId="3317869991" sldId="437"/>
            <ac:spMk id="38" creationId="{F6039529-F64E-71A5-D3F5-52448BE2C7ED}"/>
          </ac:spMkLst>
        </pc:spChg>
        <pc:spChg chg="add del mod ord">
          <ac:chgData name="Masakiyo Kitazawa" userId="2bf3742da7ad8ecb" providerId="LiveId" clId="{1C0F515F-32E3-4396-93B4-82A965EF2824}" dt="2024-03-14T14:56:37.300" v="4734" actId="478"/>
          <ac:spMkLst>
            <pc:docMk/>
            <pc:sldMk cId="3317869991" sldId="437"/>
            <ac:spMk id="41" creationId="{CA048164-72A3-94EB-63C7-2E6C826F89A3}"/>
          </ac:spMkLst>
        </pc:spChg>
        <pc:spChg chg="add del mod">
          <ac:chgData name="Masakiyo Kitazawa" userId="2bf3742da7ad8ecb" providerId="LiveId" clId="{1C0F515F-32E3-4396-93B4-82A965EF2824}" dt="2024-03-14T07:09:18.817" v="1848" actId="478"/>
          <ac:spMkLst>
            <pc:docMk/>
            <pc:sldMk cId="3317869991" sldId="437"/>
            <ac:spMk id="42" creationId="{D2EDBD83-89C8-E3E6-1A3A-5451AAE87DF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3" creationId="{97DF5A61-DDDF-B515-BB47-6FBC70DC1593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4" creationId="{FDE45A58-D3E0-6AE1-F0BC-E4FA7FC72CF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5" creationId="{9E3AAF18-AC9C-0CAA-09C2-FBF9656F9A0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6" creationId="{655EF397-BD8E-49D3-EAEC-B123E1C499E5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7" creationId="{3091ED9A-8FB4-5858-5C04-4E2264E1255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8" creationId="{30B7F769-ADEA-A2F8-DD84-26ECBCB372D0}"/>
          </ac:spMkLst>
        </pc:spChg>
        <pc:spChg chg="add del mod">
          <ac:chgData name="Masakiyo Kitazawa" userId="2bf3742da7ad8ecb" providerId="LiveId" clId="{1C0F515F-32E3-4396-93B4-82A965EF2824}" dt="2024-03-14T07:29:27.937" v="2215" actId="21"/>
          <ac:spMkLst>
            <pc:docMk/>
            <pc:sldMk cId="3317869991" sldId="437"/>
            <ac:spMk id="49" creationId="{8BC14827-7D14-4390-ACC9-F7F0F35A86FD}"/>
          </ac:spMkLst>
        </pc:spChg>
        <pc:spChg chg="add del mod ord">
          <ac:chgData name="Masakiyo Kitazawa" userId="2bf3742da7ad8ecb" providerId="LiveId" clId="{1C0F515F-32E3-4396-93B4-82A965EF2824}" dt="2024-03-14T07:19:13.611" v="2055" actId="478"/>
          <ac:spMkLst>
            <pc:docMk/>
            <pc:sldMk cId="3317869991" sldId="437"/>
            <ac:spMk id="52" creationId="{0DF920B9-C91E-0017-CAE8-BFB87D55734F}"/>
          </ac:spMkLst>
        </pc:spChg>
        <pc:spChg chg="add del mod">
          <ac:chgData name="Masakiyo Kitazawa" userId="2bf3742da7ad8ecb" providerId="LiveId" clId="{1C0F515F-32E3-4396-93B4-82A965EF2824}" dt="2024-03-14T07:10:12.275" v="1856" actId="478"/>
          <ac:spMkLst>
            <pc:docMk/>
            <pc:sldMk cId="3317869991" sldId="437"/>
            <ac:spMk id="53" creationId="{FA5D36A3-02EB-89C5-C737-E91B718E67C3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4" creationId="{838DBB4D-2A2E-E0E3-4A6F-8D5933293887}"/>
          </ac:spMkLst>
        </pc:spChg>
        <pc:spChg chg="add del mod">
          <ac:chgData name="Masakiyo Kitazawa" userId="2bf3742da7ad8ecb" providerId="LiveId" clId="{1C0F515F-32E3-4396-93B4-82A965EF2824}" dt="2024-03-14T13:47:25.804" v="2887" actId="478"/>
          <ac:spMkLst>
            <pc:docMk/>
            <pc:sldMk cId="3317869991" sldId="437"/>
            <ac:spMk id="55" creationId="{C1518DC6-2226-C03E-ED8C-FCC2654E1515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6" creationId="{4B3C7819-563D-DC48-5683-694082C492CE}"/>
          </ac:spMkLst>
        </pc:spChg>
        <pc:spChg chg="add del mod">
          <ac:chgData name="Masakiyo Kitazawa" userId="2bf3742da7ad8ecb" providerId="LiveId" clId="{1C0F515F-32E3-4396-93B4-82A965EF2824}" dt="2024-03-14T13:47:18.627" v="2886" actId="478"/>
          <ac:spMkLst>
            <pc:docMk/>
            <pc:sldMk cId="3317869991" sldId="437"/>
            <ac:spMk id="57" creationId="{750C85B6-48A3-262B-B2E8-BEFD675DF7A5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8" creationId="{1090FF37-0006-4C95-6D66-26BC41C15B36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9" creationId="{2EAEC0E7-A6F1-3E26-0703-5C03F7CC6D84}"/>
          </ac:spMkLst>
        </pc:spChg>
        <pc:spChg chg="add del mod">
          <ac:chgData name="Masakiyo Kitazawa" userId="2bf3742da7ad8ecb" providerId="LiveId" clId="{1C0F515F-32E3-4396-93B4-82A965EF2824}" dt="2024-03-14T07:10:15.406" v="1857" actId="478"/>
          <ac:spMkLst>
            <pc:docMk/>
            <pc:sldMk cId="3317869991" sldId="437"/>
            <ac:spMk id="60" creationId="{ABE4D0AB-F955-28D6-2691-D1A59152149F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1" creationId="{407CBF05-79C5-5B50-8644-C0FB447D569B}"/>
          </ac:spMkLst>
        </pc:spChg>
        <pc:spChg chg="add del">
          <ac:chgData name="Masakiyo Kitazawa" userId="2bf3742da7ad8ecb" providerId="LiveId" clId="{1C0F515F-32E3-4396-93B4-82A965EF2824}" dt="2024-03-13T14:29:56.446" v="813" actId="478"/>
          <ac:spMkLst>
            <pc:docMk/>
            <pc:sldMk cId="3317869991" sldId="437"/>
            <ac:spMk id="61" creationId="{88FEDF69-F6B0-2C2D-C5E2-701593842B6C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2" creationId="{1DA04426-9496-D21E-1C95-1E00A69BDEBD}"/>
          </ac:spMkLst>
        </pc:spChg>
        <pc:spChg chg="add del">
          <ac:chgData name="Masakiyo Kitazawa" userId="2bf3742da7ad8ecb" providerId="LiveId" clId="{1C0F515F-32E3-4396-93B4-82A965EF2824}" dt="2024-03-13T14:31:15.718" v="839" actId="478"/>
          <ac:spMkLst>
            <pc:docMk/>
            <pc:sldMk cId="3317869991" sldId="437"/>
            <ac:spMk id="62" creationId="{A9B62265-6C4F-FABF-4E9D-38184BB190D3}"/>
          </ac:spMkLst>
        </pc:spChg>
        <pc:spChg chg="add del mod ord">
          <ac:chgData name="Masakiyo Kitazawa" userId="2bf3742da7ad8ecb" providerId="LiveId" clId="{1C0F515F-32E3-4396-93B4-82A965EF2824}" dt="2024-03-14T23:01:38.839" v="7882" actId="478"/>
          <ac:spMkLst>
            <pc:docMk/>
            <pc:sldMk cId="3317869991" sldId="437"/>
            <ac:spMk id="63" creationId="{7A605C6C-D510-18EC-603B-9020B84DC1DC}"/>
          </ac:spMkLst>
        </pc:spChg>
        <pc:spChg chg="add del mod ord">
          <ac:chgData name="Masakiyo Kitazawa" userId="2bf3742da7ad8ecb" providerId="LiveId" clId="{1C0F515F-32E3-4396-93B4-82A965EF2824}" dt="2024-03-14T23:01:35.948" v="7881" actId="478"/>
          <ac:spMkLst>
            <pc:docMk/>
            <pc:sldMk cId="3317869991" sldId="437"/>
            <ac:spMk id="64" creationId="{68BAB437-28B6-5B9E-E362-B7CCC7BF4CA4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5" creationId="{445FAE44-BD8E-F99A-6D1E-F2CD0166DF52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6" creationId="{2DD1BABA-47B6-F030-7470-1319AA614008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7" creationId="{D9C1B0DD-279C-8F34-7A0A-945AC855931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8" creationId="{6D99E5D4-141C-7D4C-A0D8-FAAE5A840569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69" creationId="{8F792007-1972-50DE-57F1-32BB067197E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0" creationId="{9649A010-9070-61A5-7C6E-B933D275E308}"/>
          </ac:spMkLst>
        </pc:spChg>
        <pc:spChg chg="add del mod">
          <ac:chgData name="Masakiyo Kitazawa" userId="2bf3742da7ad8ecb" providerId="LiveId" clId="{1C0F515F-32E3-4396-93B4-82A965EF2824}" dt="2024-03-14T15:26:54.964" v="5447" actId="478"/>
          <ac:spMkLst>
            <pc:docMk/>
            <pc:sldMk cId="3317869991" sldId="437"/>
            <ac:spMk id="71" creationId="{C8167F17-2B80-A33B-9211-178F80B80C05}"/>
          </ac:spMkLst>
        </pc:spChg>
        <pc:spChg chg="add del mod">
          <ac:chgData name="Masakiyo Kitazawa" userId="2bf3742da7ad8ecb" providerId="LiveId" clId="{1C0F515F-32E3-4396-93B4-82A965EF2824}" dt="2024-03-14T15:26:53.570" v="5446" actId="478"/>
          <ac:spMkLst>
            <pc:docMk/>
            <pc:sldMk cId="3317869991" sldId="437"/>
            <ac:spMk id="72" creationId="{8F674A7F-B7DD-3095-BAFE-4CEF139FB5E3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3" creationId="{A8BFBD14-0018-EF1A-8EEE-749FF812E6C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4" creationId="{2D7A631C-BCEC-A4B6-99B6-068E54A47B9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5" creationId="{09874D90-1672-EE03-EA12-DAC22ED7D4DB}"/>
          </ac:spMkLst>
        </pc:spChg>
        <pc:spChg chg="add mod ord">
          <ac:chgData name="Masakiyo Kitazawa" userId="2bf3742da7ad8ecb" providerId="LiveId" clId="{1C0F515F-32E3-4396-93B4-82A965EF2824}" dt="2024-03-14T16:51:57.363" v="7571" actId="14100"/>
          <ac:spMkLst>
            <pc:docMk/>
            <pc:sldMk cId="3317869991" sldId="437"/>
            <ac:spMk id="76" creationId="{7EEA99AD-E975-001A-274C-13A20592FAAC}"/>
          </ac:spMkLst>
        </pc:spChg>
        <pc:spChg chg="add del mod or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7" creationId="{699BBDBF-4E15-DC1D-7AA8-857C96393135}"/>
          </ac:spMkLst>
        </pc:spChg>
        <pc:grpChg chg="add del mod">
          <ac:chgData name="Masakiyo Kitazawa" userId="2bf3742da7ad8ecb" providerId="LiveId" clId="{1C0F515F-32E3-4396-93B4-82A965EF2824}" dt="2024-03-14T23:01:43.723" v="7883" actId="478"/>
          <ac:grpSpMkLst>
            <pc:docMk/>
            <pc:sldMk cId="3317869991" sldId="437"/>
            <ac:grpSpMk id="3" creationId="{524055C0-9835-F89E-0E54-D31AA1E480A4}"/>
          </ac:grpSpMkLst>
        </pc:grp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3" creationId="{8A83780D-4520-BB93-0E39-59AC1AAFB451}"/>
          </ac:picMkLst>
        </pc:picChg>
        <pc:picChg chg="add del mod">
          <ac:chgData name="Masakiyo Kitazawa" userId="2bf3742da7ad8ecb" providerId="LiveId" clId="{1C0F515F-32E3-4396-93B4-82A965EF2824}" dt="2024-03-13T14:19:28.678" v="668"/>
          <ac:picMkLst>
            <pc:docMk/>
            <pc:sldMk cId="3317869991" sldId="437"/>
            <ac:picMk id="14" creationId="{EC740860-CBB2-BCD2-290A-B2236F697936}"/>
          </ac:picMkLst>
        </pc:pic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6" creationId="{6EF2370A-E2BF-6BB2-03A8-F282D0093636}"/>
          </ac:picMkLst>
        </pc:picChg>
        <pc:cxnChg chg="add mod ord">
          <ac:chgData name="Masakiyo Kitazawa" userId="2bf3742da7ad8ecb" providerId="LiveId" clId="{1C0F515F-32E3-4396-93B4-82A965EF2824}" dt="2024-03-14T23:02:13.509" v="7900" actId="692"/>
          <ac:cxnSpMkLst>
            <pc:docMk/>
            <pc:sldMk cId="3317869991" sldId="437"/>
            <ac:cxnSpMk id="4" creationId="{8B263BC7-012C-FC28-2009-442967EA14C3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5" creationId="{938B8CE7-B798-0FD4-2741-010B5E3B1385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6" creationId="{9F63AF62-3FD8-156C-E039-6942BE7F9260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7" creationId="{BD60D1BB-CA1D-E125-54FC-0B4D4B4EA03E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9" creationId="{555D7860-82F9-E0CD-CDE4-7BCE1CFA048A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12" creationId="{BAE23E27-6E31-EAFC-0E4C-97C41303264B}"/>
          </ac:cxnSpMkLst>
        </pc:cxnChg>
        <pc:cxnChg chg="add mo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18" creationId="{E957F949-5A62-BDEC-BCA0-59F6014546E0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27" creationId="{1364E26E-CE23-8356-232E-7E39FDAC9BA8}"/>
          </ac:cxnSpMkLst>
        </pc:cxnChg>
        <pc:cxnChg chg="add del mod">
          <ac:chgData name="Masakiyo Kitazawa" userId="2bf3742da7ad8ecb" providerId="LiveId" clId="{1C0F515F-32E3-4396-93B4-82A965EF2824}" dt="2024-03-14T14:56:49.380" v="4736" actId="478"/>
          <ac:cxnSpMkLst>
            <pc:docMk/>
            <pc:sldMk cId="3317869991" sldId="437"/>
            <ac:cxnSpMk id="39" creationId="{9CA3A7E0-FF2F-FA97-D1D2-AD5958164D2F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40" creationId="{927DEF14-27B1-FFB5-E7C8-49FF313666DD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0" creationId="{54F8D89D-1356-73DD-2312-65327333C9B8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1" creationId="{31BEEA3C-41AB-D0FA-A4F9-8E92070FDAFA}"/>
          </ac:cxnSpMkLst>
        </pc:cxnChg>
      </pc:sldChg>
      <pc:sldChg chg="addSp delSp modSp mod modAnim">
        <pc:chgData name="Masakiyo Kitazawa" userId="2bf3742da7ad8ecb" providerId="LiveId" clId="{1C0F515F-32E3-4396-93B4-82A965EF2824}" dt="2024-03-14T23:35:59.052" v="8013"/>
        <pc:sldMkLst>
          <pc:docMk/>
          <pc:sldMk cId="3373653722" sldId="438"/>
        </pc:sldMkLst>
        <pc:spChg chg="mod">
          <ac:chgData name="Masakiyo Kitazawa" userId="2bf3742da7ad8ecb" providerId="LiveId" clId="{1C0F515F-32E3-4396-93B4-82A965EF2824}" dt="2024-03-14T14:54:33.444" v="4705" actId="113"/>
          <ac:spMkLst>
            <pc:docMk/>
            <pc:sldMk cId="3373653722" sldId="438"/>
            <ac:spMk id="2" creationId="{A15A1A2B-D18A-A843-2E71-A5D9006B1A12}"/>
          </ac:spMkLst>
        </pc:spChg>
        <pc:spChg chg="add mod">
          <ac:chgData name="Masakiyo Kitazawa" userId="2bf3742da7ad8ecb" providerId="LiveId" clId="{1C0F515F-32E3-4396-93B4-82A965EF2824}" dt="2024-03-14T07:30:42.833" v="2224" actId="692"/>
          <ac:spMkLst>
            <pc:docMk/>
            <pc:sldMk cId="3373653722" sldId="438"/>
            <ac:spMk id="3" creationId="{EC6C978D-0ABC-5626-23CC-744F6BD69776}"/>
          </ac:spMkLst>
        </pc:spChg>
        <pc:spChg chg="add mod">
          <ac:chgData name="Masakiyo Kitazawa" userId="2bf3742da7ad8ecb" providerId="LiveId" clId="{1C0F515F-32E3-4396-93B4-82A965EF2824}" dt="2024-03-14T07:30:45.655" v="2225" actId="692"/>
          <ac:spMkLst>
            <pc:docMk/>
            <pc:sldMk cId="3373653722" sldId="438"/>
            <ac:spMk id="10" creationId="{DDC34E82-D331-4181-3E9E-A3EF5D68A7E3}"/>
          </ac:spMkLst>
        </pc:spChg>
        <pc:spChg chg="add del mod">
          <ac:chgData name="Masakiyo Kitazawa" userId="2bf3742da7ad8ecb" providerId="LiveId" clId="{1C0F515F-32E3-4396-93B4-82A965EF2824}" dt="2024-03-14T07:31:09.659" v="2229" actId="21"/>
          <ac:spMkLst>
            <pc:docMk/>
            <pc:sldMk cId="3373653722" sldId="438"/>
            <ac:spMk id="11" creationId="{9873FF2F-397C-951A-5BC0-072FFEFA3C46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5" creationId="{3C67C23E-BAC3-8FB6-0C8F-ABEBA80EB6B1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7" creationId="{3E1F4495-AB97-5CE5-3951-B6A0B4DC009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9" creationId="{CA0BEC39-1B8C-0B89-8ABB-3BDF9D799400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0" creationId="{1B46C02B-7CA7-3A0D-06D2-566699FF0FD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1" creationId="{B2C44E57-C5D0-E065-2A9D-8B8EEE9F35B2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2" creationId="{F61F4BCE-C986-A5FC-BB38-4C2968A7AB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4" creationId="{C2368E0D-B24C-A8EF-EA8E-DCF47636EC4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26" creationId="{7079921B-9096-D1C5-29DC-BC6EC78A302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0" creationId="{36588C8E-707E-9F2A-30D7-8C8856016BA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2" creationId="{BB972184-1638-AA7E-4101-6C4DDDC4DD4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3" creationId="{D24A4ED2-5D1C-C8BF-3947-BE5B7DF72BD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4" creationId="{A0781BCA-C3CA-E6FC-C721-A79CE6120D1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5" creationId="{AD419A4F-2607-BB1C-370B-C084A2E2E2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6" creationId="{E4570E37-3B1E-ACB3-A699-46F7913A999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7" creationId="{9EF9F4A0-2B26-53F9-7753-23A6801A80A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8" creationId="{F6039529-F64E-71A5-D3F5-52448BE2C7E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1" creationId="{CA048164-72A3-94EB-63C7-2E6C826F89A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2" creationId="{D2EDBD83-89C8-E3E6-1A3A-5451AAE87DF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3" creationId="{97DF5A61-DDDF-B515-BB47-6FBC70DC159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4" creationId="{FDE45A58-D3E0-6AE1-F0BC-E4FA7FC72CF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5" creationId="{9E3AAF18-AC9C-0CAA-09C2-FBF9656F9A0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6" creationId="{655EF397-BD8E-49D3-EAEC-B123E1C499E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7" creationId="{3091ED9A-8FB4-5858-5C04-4E2264E1255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8" creationId="{30B7F769-ADEA-A2F8-DD84-26ECBCB372D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9" creationId="{8BC14827-7D14-4390-ACC9-F7F0F35A86F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2" creationId="{0DF920B9-C91E-0017-CAE8-BFB87D55734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3" creationId="{FA5D36A3-02EB-89C5-C737-E91B718E67C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4" creationId="{838DBB4D-2A2E-E0E3-4A6F-8D5933293887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5" creationId="{C1518DC6-2226-C03E-ED8C-FCC2654E151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6" creationId="{4B3C7819-563D-DC48-5683-694082C492C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7" creationId="{750C85B6-48A3-262B-B2E8-BEFD675DF7A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8" creationId="{1090FF37-0006-4C95-6D66-26BC41C15B3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9" creationId="{2EAEC0E7-A6F1-3E26-0703-5C03F7CC6D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0" creationId="{ABE4D0AB-F955-28D6-2691-D1A59152149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3" creationId="{7A605C6C-D510-18EC-603B-9020B84DC1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4" creationId="{68BAB437-28B6-5B9E-E362-B7CCC7BF4CA4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68" creationId="{13422C46-389C-747F-865F-547F5DB0F261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69" creationId="{89291F61-6509-C505-FB19-89ACDE55C7D9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70" creationId="{2AE32509-425F-5983-8125-65F77194A11A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5" creationId="{3A94BFB1-C4F4-F130-9672-AF06AD5CA64E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6" creationId="{B95D96C5-04CF-E9F7-6D8C-E56EF97F3415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7" creationId="{8FA05CB8-FAFE-447A-85BB-D88D57520038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0" creationId="{0DDAFDCF-B31E-AA7E-1955-2AC3972AFF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1" creationId="{1F2A5B5D-4EEC-5050-28BF-0E97D764E617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84" creationId="{454C9577-8ABA-16B1-D14F-5B991EE41C2F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5" creationId="{C9E5793C-4060-8F76-02BB-849F0B039144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6" creationId="{1161E41F-5431-BAE8-3B36-A70F0D1F1860}"/>
          </ac:spMkLst>
        </pc:spChg>
        <pc:spChg chg="add del mod">
          <ac:chgData name="Masakiyo Kitazawa" userId="2bf3742da7ad8ecb" providerId="LiveId" clId="{1C0F515F-32E3-4396-93B4-82A965EF2824}" dt="2024-03-14T15:27:29.194" v="5450" actId="478"/>
          <ac:spMkLst>
            <pc:docMk/>
            <pc:sldMk cId="3373653722" sldId="438"/>
            <ac:spMk id="87" creationId="{45829223-F2F8-7A04-8985-697D34A668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8" creationId="{1C1952EF-3D0E-D192-3A1D-0E84ABA7C8E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9" creationId="{58EA94D7-B032-E832-0C92-52DCDB70E1F8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3" creationId="{D6FFB9AB-E3A3-2B2B-1D18-FAC6AA36BDDA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4" creationId="{359F2FCB-E4B2-6998-C93C-C220602A5B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5" creationId="{0993698C-0C18-DB36-9283-84995F744847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6" creationId="{D5E97359-73FC-5C50-E9D0-A0E74E4B42C8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7" creationId="{691B73E2-6790-22B1-E75E-3471A27E1122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8" creationId="{F4989CA2-58E8-6003-6BBC-822EEE31C6D9}"/>
          </ac:spMkLst>
        </pc:spChg>
        <pc:picChg chg="add mod">
          <ac:chgData name="Masakiyo Kitazawa" userId="2bf3742da7ad8ecb" providerId="LiveId" clId="{1C0F515F-32E3-4396-93B4-82A965EF2824}" dt="2024-03-14T23:29:11.765" v="8007" actId="1076"/>
          <ac:picMkLst>
            <pc:docMk/>
            <pc:sldMk cId="3373653722" sldId="438"/>
            <ac:picMk id="4" creationId="{3C779D9D-CE97-2D43-1BD6-84E684FE6AA2}"/>
          </ac:picMkLst>
        </pc:picChg>
        <pc:picChg chg="add mod">
          <ac:chgData name="Masakiyo Kitazawa" userId="2bf3742da7ad8ecb" providerId="LiveId" clId="{1C0F515F-32E3-4396-93B4-82A965EF2824}" dt="2024-03-14T07:13:38.044" v="1893" actId="1076"/>
          <ac:picMkLst>
            <pc:docMk/>
            <pc:sldMk cId="3373653722" sldId="438"/>
            <ac:picMk id="6" creationId="{878B6DBA-C31E-D004-C3E6-BA1F6321ED4F}"/>
          </ac:picMkLst>
        </pc:picChg>
        <pc:picChg chg="add mod">
          <ac:chgData name="Masakiyo Kitazawa" userId="2bf3742da7ad8ecb" providerId="LiveId" clId="{1C0F515F-32E3-4396-93B4-82A965EF2824}" dt="2024-03-14T07:13:07.944" v="1890" actId="1076"/>
          <ac:picMkLst>
            <pc:docMk/>
            <pc:sldMk cId="3373653722" sldId="438"/>
            <ac:picMk id="9" creationId="{F7EB4E32-C8E9-2F87-2B96-B5DE431AAD58}"/>
          </ac:picMkLst>
        </pc:picChg>
        <pc:picChg chg="del mod">
          <ac:chgData name="Masakiyo Kitazawa" userId="2bf3742da7ad8ecb" providerId="LiveId" clId="{1C0F515F-32E3-4396-93B4-82A965EF2824}" dt="2024-03-14T00:32:31.898" v="1421"/>
          <ac:picMkLst>
            <pc:docMk/>
            <pc:sldMk cId="3373653722" sldId="438"/>
            <ac:picMk id="13" creationId="{8A83780D-4520-BB93-0E39-59AC1AAFB451}"/>
          </ac:picMkLst>
        </pc:picChg>
        <pc:picChg chg="del mod">
          <ac:chgData name="Masakiyo Kitazawa" userId="2bf3742da7ad8ecb" providerId="LiveId" clId="{1C0F515F-32E3-4396-93B4-82A965EF2824}" dt="2024-03-14T00:33:07.170" v="1434"/>
          <ac:picMkLst>
            <pc:docMk/>
            <pc:sldMk cId="3373653722" sldId="438"/>
            <ac:picMk id="16" creationId="{6EF2370A-E2BF-6BB2-03A8-F282D0093636}"/>
          </ac:picMkLst>
        </pc:picChg>
        <pc:picChg chg="add mod">
          <ac:chgData name="Masakiyo Kitazawa" userId="2bf3742da7ad8ecb" providerId="LiveId" clId="{1C0F515F-32E3-4396-93B4-82A965EF2824}" dt="2024-03-14T07:52:17.510" v="2362"/>
          <ac:picMkLst>
            <pc:docMk/>
            <pc:sldMk cId="3373653722" sldId="438"/>
            <ac:picMk id="28" creationId="{76036BB7-26C6-984A-E0B7-8B7D4914A511}"/>
          </ac:picMkLst>
        </pc:picChg>
        <pc:picChg chg="add">
          <ac:chgData name="Masakiyo Kitazawa" userId="2bf3742da7ad8ecb" providerId="LiveId" clId="{1C0F515F-32E3-4396-93B4-82A965EF2824}" dt="2024-03-14T07:52:43.041" v="2363"/>
          <ac:picMkLst>
            <pc:docMk/>
            <pc:sldMk cId="3373653722" sldId="438"/>
            <ac:picMk id="61" creationId="{04ED8E61-316B-CDC2-C824-A217B988059B}"/>
          </ac:picMkLst>
        </pc:picChg>
        <pc:picChg chg="add del mod">
          <ac:chgData name="Masakiyo Kitazawa" userId="2bf3742da7ad8ecb" providerId="LiveId" clId="{1C0F515F-32E3-4396-93B4-82A965EF2824}" dt="2024-03-14T23:35:19.232" v="8010" actId="478"/>
          <ac:picMkLst>
            <pc:docMk/>
            <pc:sldMk cId="3373653722" sldId="438"/>
            <ac:picMk id="65" creationId="{208204EB-A79B-6C5C-2148-4B0375FFB6CF}"/>
          </ac:picMkLst>
        </pc:picChg>
        <pc:picChg chg="add del mod">
          <ac:chgData name="Masakiyo Kitazawa" userId="2bf3742da7ad8ecb" providerId="LiveId" clId="{1C0F515F-32E3-4396-93B4-82A965EF2824}" dt="2024-03-14T14:53:18.016" v="4617" actId="478"/>
          <ac:picMkLst>
            <pc:docMk/>
            <pc:sldMk cId="3373653722" sldId="438"/>
            <ac:picMk id="67" creationId="{C87F42F6-1AF5-8DEC-0B9A-6D68122064EF}"/>
          </ac:picMkLst>
        </pc:picChg>
        <pc:cxnChg chg="del mod">
          <ac:chgData name="Masakiyo Kitazawa" userId="2bf3742da7ad8ecb" providerId="LiveId" clId="{1C0F515F-32E3-4396-93B4-82A965EF2824}" dt="2024-03-14T00:11:06.863" v="1407" actId="478"/>
          <ac:cxnSpMkLst>
            <pc:docMk/>
            <pc:sldMk cId="3373653722" sldId="438"/>
            <ac:cxnSpMk id="4" creationId="{8B263BC7-012C-FC28-2009-442967EA14C3}"/>
          </ac:cxnSpMkLst>
        </pc:cxnChg>
        <pc:cxnChg chg="mod">
          <ac:chgData name="Masakiyo Kitazawa" userId="2bf3742da7ad8ecb" providerId="LiveId" clId="{1C0F515F-32E3-4396-93B4-82A965EF2824}" dt="2024-03-14T00:10:12.194" v="1400" actId="1076"/>
          <ac:cxnSpMkLst>
            <pc:docMk/>
            <pc:sldMk cId="3373653722" sldId="438"/>
            <ac:cxnSpMk id="5" creationId="{938B8CE7-B798-0FD4-2741-010B5E3B1385}"/>
          </ac:cxnSpMkLst>
        </pc:cxnChg>
        <pc:cxnChg chg="mod">
          <ac:chgData name="Masakiyo Kitazawa" userId="2bf3742da7ad8ecb" providerId="LiveId" clId="{1C0F515F-32E3-4396-93B4-82A965EF2824}" dt="2024-03-14T00:10:30.269" v="1402" actId="1076"/>
          <ac:cxnSpMkLst>
            <pc:docMk/>
            <pc:sldMk cId="3373653722" sldId="438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12" creationId="{A8B62ECE-9EC9-3A87-D8C3-3CC052343633}"/>
          </ac:cxnSpMkLst>
        </pc:cxnChg>
        <pc:cxnChg chg="add del mod ord">
          <ac:chgData name="Masakiyo Kitazawa" userId="2bf3742da7ad8ecb" providerId="LiveId" clId="{1C0F515F-32E3-4396-93B4-82A965EF2824}" dt="2024-03-14T14:50:35.615" v="4578" actId="478"/>
          <ac:cxnSpMkLst>
            <pc:docMk/>
            <pc:sldMk cId="3373653722" sldId="438"/>
            <ac:cxnSpMk id="14" creationId="{DB00B388-5BC4-8DDB-1FFA-91B40AC0C275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18" creationId="{E957F949-5A62-BDEC-BCA0-59F6014546E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23" creationId="{81E8483F-D5E9-2F2E-3637-6E47D5B90A42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27" creationId="{1364E26E-CE23-8356-232E-7E39FDAC9BA8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29" creationId="{5881530F-F912-45A7-0ACB-D46F551F9504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31" creationId="{C1C2940E-260D-8C8B-0998-36ADD90284E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39" creationId="{9CA3A7E0-FF2F-FA97-D1D2-AD5958164D2F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40" creationId="{927DEF14-27B1-FFB5-E7C8-49FF313666DD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0" creationId="{54F8D89D-1356-73DD-2312-65327333C9B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1" creationId="{31BEEA3C-41AB-D0FA-A4F9-8E92070FDAFA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1" creationId="{78424C45-95F8-6E0C-F190-370456CA30E2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2" creationId="{FFC50185-2C07-8A15-4321-B460D0EBE602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8" creationId="{056D37F2-E15F-5EEF-CA34-65F92D7211DD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9" creationId="{5E69C973-9174-A7CD-244E-4311E87C08B6}"/>
          </ac:cxnSpMkLst>
        </pc:cxnChg>
        <pc:cxnChg chg="add del mod">
          <ac:chgData name="Masakiyo Kitazawa" userId="2bf3742da7ad8ecb" providerId="LiveId" clId="{1C0F515F-32E3-4396-93B4-82A965EF2824}" dt="2024-03-14T15:26:02.370" v="5440" actId="478"/>
          <ac:cxnSpMkLst>
            <pc:docMk/>
            <pc:sldMk cId="3373653722" sldId="438"/>
            <ac:cxnSpMk id="82" creationId="{E7D7A639-0E75-C9EA-52F3-2C5A3A298C4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83" creationId="{A71049D1-C1F9-0570-E6E4-DF0083A4DF0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0" creationId="{DAC7E955-356C-8638-3D56-DA6CDF16873B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1" creationId="{CAF9D50D-9CF6-9A1F-03CF-F3796E39A4EE}"/>
          </ac:cxnSpMkLst>
        </pc:cxnChg>
      </pc:sldChg>
      <pc:sldChg chg="addSp delSp modSp new mod">
        <pc:chgData name="Masakiyo Kitazawa" userId="2bf3742da7ad8ecb" providerId="LiveId" clId="{1C0F515F-32E3-4396-93B4-82A965EF2824}" dt="2024-03-14T23:13:10.575" v="7970" actId="1035"/>
        <pc:sldMkLst>
          <pc:docMk/>
          <pc:sldMk cId="939384464" sldId="439"/>
        </pc:sldMkLst>
        <pc:spChg chg="mod">
          <ac:chgData name="Masakiyo Kitazawa" userId="2bf3742da7ad8ecb" providerId="LiveId" clId="{1C0F515F-32E3-4396-93B4-82A965EF2824}" dt="2024-03-13T23:19:33.586" v="928" actId="20577"/>
          <ac:spMkLst>
            <pc:docMk/>
            <pc:sldMk cId="939384464" sldId="439"/>
            <ac:spMk id="2" creationId="{77233199-8ED4-5BC7-A6FB-DA1280C7FCEC}"/>
          </ac:spMkLst>
        </pc:spChg>
        <pc:spChg chg="mod">
          <ac:chgData name="Masakiyo Kitazawa" userId="2bf3742da7ad8ecb" providerId="LiveId" clId="{1C0F515F-32E3-4396-93B4-82A965EF2824}" dt="2024-03-13T23:20:44.291" v="931" actId="2085"/>
          <ac:spMkLst>
            <pc:docMk/>
            <pc:sldMk cId="939384464" sldId="439"/>
            <ac:spMk id="4" creationId="{F49930E0-0E39-376A-69A9-75600AB1A9D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5" creationId="{7CB8E691-5811-AF1E-B7C3-709CD4F04F8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6" creationId="{8A76EC36-6972-617A-208C-17412FC3B1F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7" creationId="{618F1910-72D1-ADE3-5795-AED52781E08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8" creationId="{4EA3E9A7-A0ED-20FB-8FFE-476D4A6B125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1" creationId="{28C23151-110E-0260-C117-C2B649385509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2" creationId="{5E38A73C-D229-5568-5987-40DCFA8C703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3" creationId="{1A49A37F-00FA-51EF-DF82-79BE6491C67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4" creationId="{3D07BF56-0814-094D-C8E3-34DC9E6B60D7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5" creationId="{C6038D92-8004-E477-95CC-C2F858793DB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6" creationId="{C6B4650A-701D-4F2F-57A0-BCC951A74D0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7" creationId="{0B32E483-75AB-EBF6-B374-BAF17CA8376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8" creationId="{B633C533-6251-53DE-7BCB-233FE1BC1B4F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9" creationId="{149360FC-FD9C-B0FB-E896-3D24FFB4813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0" creationId="{FAEA1F39-2FF9-D979-CAFE-7FB4D47CFB1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1" creationId="{1EB30B87-1533-A80E-7664-0FB77CBDF7F3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2" creationId="{6E18689E-2BDA-F33E-50C2-F899BFD887DE}"/>
          </ac:spMkLst>
        </pc:spChg>
        <pc:spChg chg="add del mod">
          <ac:chgData name="Masakiyo Kitazawa" userId="2bf3742da7ad8ecb" providerId="LiveId" clId="{1C0F515F-32E3-4396-93B4-82A965EF2824}" dt="2024-03-14T13:53:28.103" v="2906" actId="478"/>
          <ac:spMkLst>
            <pc:docMk/>
            <pc:sldMk cId="939384464" sldId="439"/>
            <ac:spMk id="23" creationId="{634ECF5A-03FD-C219-DDEC-06BBC2F7443B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27" creationId="{76942881-EE1E-A3E6-AE89-484F532CF2CA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7" creationId="{C58929A1-4DC5-CF91-BACB-B2D1B01D4801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8" creationId="{F831E222-EC18-F6C7-4FC3-D01262AB3ED9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9" creationId="{212FBA54-20F9-2760-72AD-B35B3523A6C7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40" creationId="{150FCB58-5F97-8435-B783-E39D4BB75A12}"/>
          </ac:spMkLst>
        </pc:spChg>
        <pc:spChg chg="add mod">
          <ac:chgData name="Masakiyo Kitazawa" userId="2bf3742da7ad8ecb" providerId="LiveId" clId="{1C0F515F-32E3-4396-93B4-82A965EF2824}" dt="2024-03-14T14:02:17.903" v="3239" actId="1076"/>
          <ac:spMkLst>
            <pc:docMk/>
            <pc:sldMk cId="939384464" sldId="439"/>
            <ac:spMk id="44" creationId="{0A3D4576-3403-B4A6-8094-4C25BE955F62}"/>
          </ac:spMkLst>
        </pc:spChg>
        <pc:spChg chg="add mod">
          <ac:chgData name="Masakiyo Kitazawa" userId="2bf3742da7ad8ecb" providerId="LiveId" clId="{1C0F515F-32E3-4396-93B4-82A965EF2824}" dt="2024-03-14T23:12:23.378" v="7957" actId="1076"/>
          <ac:spMkLst>
            <pc:docMk/>
            <pc:sldMk cId="939384464" sldId="439"/>
            <ac:spMk id="45" creationId="{A241DB27-728E-B39A-B90A-A3576F541873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46" creationId="{8B858C7D-49FF-DE5C-DE2B-A32E5BAE7AEB}"/>
          </ac:spMkLst>
        </pc:spChg>
        <pc:spChg chg="add mod">
          <ac:chgData name="Masakiyo Kitazawa" userId="2bf3742da7ad8ecb" providerId="LiveId" clId="{1C0F515F-32E3-4396-93B4-82A965EF2824}" dt="2024-03-14T14:02:33.622" v="3241" actId="1076"/>
          <ac:spMkLst>
            <pc:docMk/>
            <pc:sldMk cId="939384464" sldId="439"/>
            <ac:spMk id="47" creationId="{B43BEB3A-CDF1-3BBE-B320-0D959D102305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8" creationId="{70247AF0-EF00-0FF6-1B1C-7A3DC0A7E089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9" creationId="{0A74394A-FE58-8EB4-A322-91B79EAF8B01}"/>
          </ac:spMkLst>
        </pc:spChg>
        <pc:spChg chg="add mod ord">
          <ac:chgData name="Masakiyo Kitazawa" userId="2bf3742da7ad8ecb" providerId="LiveId" clId="{1C0F515F-32E3-4396-93B4-82A965EF2824}" dt="2024-03-14T14:01:58.666" v="3235" actId="14100"/>
          <ac:spMkLst>
            <pc:docMk/>
            <pc:sldMk cId="939384464" sldId="439"/>
            <ac:spMk id="50" creationId="{911F3CCC-B480-5259-090A-F002A6C6784C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52" creationId="{DC9D1863-A017-D169-57C7-C235812CDAF6}"/>
          </ac:spMkLst>
        </pc:spChg>
        <pc:grpChg chg="add del mod">
          <ac:chgData name="Masakiyo Kitazawa" userId="2bf3742da7ad8ecb" providerId="LiveId" clId="{1C0F515F-32E3-4396-93B4-82A965EF2824}" dt="2024-03-14T13:53:14.636" v="2900" actId="21"/>
          <ac:grpSpMkLst>
            <pc:docMk/>
            <pc:sldMk cId="939384464" sldId="439"/>
            <ac:grpSpMk id="3" creationId="{222BA894-881F-9379-C3EB-C84A2621CAA0}"/>
          </ac:grpSpMkLst>
        </pc:grpChg>
        <pc:picChg chg="add mod ord">
          <ac:chgData name="Masakiyo Kitazawa" userId="2bf3742da7ad8ecb" providerId="LiveId" clId="{1C0F515F-32E3-4396-93B4-82A965EF2824}" dt="2024-03-14T14:02:54.889" v="3248" actId="14100"/>
          <ac:picMkLst>
            <pc:docMk/>
            <pc:sldMk cId="939384464" sldId="439"/>
            <ac:picMk id="26" creationId="{F4F572BC-1E33-9A88-B90D-4A10BCC0E069}"/>
          </ac:picMkLst>
        </pc:picChg>
        <pc:picChg chg="add del mod">
          <ac:chgData name="Masakiyo Kitazawa" userId="2bf3742da7ad8ecb" providerId="LiveId" clId="{1C0F515F-32E3-4396-93B4-82A965EF2824}" dt="2024-03-13T23:22:45.682" v="985"/>
          <ac:picMkLst>
            <pc:docMk/>
            <pc:sldMk cId="939384464" sldId="439"/>
            <ac:picMk id="28" creationId="{B3AFDDCE-26D9-DE1B-AB83-6A53558A29D0}"/>
          </ac:picMkLst>
        </pc:picChg>
        <pc:picChg chg="add del mod">
          <ac:chgData name="Masakiyo Kitazawa" userId="2bf3742da7ad8ecb" providerId="LiveId" clId="{1C0F515F-32E3-4396-93B4-82A965EF2824}" dt="2024-03-13T23:22:35.979" v="972" actId="478"/>
          <ac:picMkLst>
            <pc:docMk/>
            <pc:sldMk cId="939384464" sldId="439"/>
            <ac:picMk id="30" creationId="{9D11EC0E-36CB-9016-B32C-F60B84839CAB}"/>
          </ac:picMkLst>
        </pc:picChg>
        <pc:picChg chg="add del mod">
          <ac:chgData name="Masakiyo Kitazawa" userId="2bf3742da7ad8ecb" providerId="LiveId" clId="{1C0F515F-32E3-4396-93B4-82A965EF2824}" dt="2024-03-13T23:22:32.466" v="971"/>
          <ac:picMkLst>
            <pc:docMk/>
            <pc:sldMk cId="939384464" sldId="439"/>
            <ac:picMk id="32" creationId="{8E9F2EEA-7425-02BF-E4E5-392F50D4685E}"/>
          </ac:picMkLst>
        </pc:picChg>
        <pc:picChg chg="add mod">
          <ac:chgData name="Masakiyo Kitazawa" userId="2bf3742da7ad8ecb" providerId="LiveId" clId="{1C0F515F-32E3-4396-93B4-82A965EF2824}" dt="2024-03-14T14:03:16.713" v="3251" actId="1076"/>
          <ac:picMkLst>
            <pc:docMk/>
            <pc:sldMk cId="939384464" sldId="439"/>
            <ac:picMk id="34" creationId="{79985E5D-FF5B-3FD8-B104-EC378B58321E}"/>
          </ac:picMkLst>
        </pc:picChg>
        <pc:picChg chg="add mod">
          <ac:chgData name="Masakiyo Kitazawa" userId="2bf3742da7ad8ecb" providerId="LiveId" clId="{1C0F515F-32E3-4396-93B4-82A965EF2824}" dt="2024-03-14T13:58:17.254" v="3120" actId="1038"/>
          <ac:picMkLst>
            <pc:docMk/>
            <pc:sldMk cId="939384464" sldId="439"/>
            <ac:picMk id="36" creationId="{166522E9-91B2-22C9-A9DC-AACB072D290B}"/>
          </ac:picMkLst>
        </pc:picChg>
        <pc:picChg chg="add mod">
          <ac:chgData name="Masakiyo Kitazawa" userId="2bf3742da7ad8ecb" providerId="LiveId" clId="{1C0F515F-32E3-4396-93B4-82A965EF2824}" dt="2024-03-14T16:55:51.054" v="7648" actId="14100"/>
          <ac:picMkLst>
            <pc:docMk/>
            <pc:sldMk cId="939384464" sldId="439"/>
            <ac:picMk id="54" creationId="{10971715-6955-56E0-AA1A-DCA50DF0C12C}"/>
          </ac:picMkLst>
        </pc:pic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9" creationId="{DB67D4EA-CAB4-BFDB-752D-43EEE5D16065}"/>
          </ac:cxnSpMkLst>
        </pc:cxn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10" creationId="{7E139FB1-6A06-3B23-9D63-FC5A19C5B5B8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4" creationId="{88788968-88B9-59F5-3F32-D5FDA0D6F9A6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5" creationId="{FBEB3416-7C9F-FB8E-DE8D-4F017F532279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29" creationId="{3314E005-136D-45A3-267D-EA2EA7878B81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31" creationId="{01158324-2665-C24A-1B07-B0756250AF51}"/>
          </ac:cxnSpMkLst>
        </pc:cxnChg>
        <pc:cxnChg chg="add mod">
          <ac:chgData name="Masakiyo Kitazawa" userId="2bf3742da7ad8ecb" providerId="LiveId" clId="{1C0F515F-32E3-4396-93B4-82A965EF2824}" dt="2024-03-14T14:03:11.218" v="3250" actId="14100"/>
          <ac:cxnSpMkLst>
            <pc:docMk/>
            <pc:sldMk cId="939384464" sldId="439"/>
            <ac:cxnSpMk id="42" creationId="{EC4E49A7-35B4-E6EA-5CAB-2E9041326373}"/>
          </ac:cxnSpMkLst>
        </pc:cxnChg>
      </pc:sldChg>
      <pc:sldChg chg="addSp delSp modSp new mod">
        <pc:chgData name="Masakiyo Kitazawa" userId="2bf3742da7ad8ecb" providerId="LiveId" clId="{1C0F515F-32E3-4396-93B4-82A965EF2824}" dt="2024-03-15T04:35:45.909" v="8581" actId="20577"/>
        <pc:sldMkLst>
          <pc:docMk/>
          <pc:sldMk cId="606497583" sldId="440"/>
        </pc:sldMkLst>
        <pc:spChg chg="mod">
          <ac:chgData name="Masakiyo Kitazawa" userId="2bf3742da7ad8ecb" providerId="LiveId" clId="{1C0F515F-32E3-4396-93B4-82A965EF2824}" dt="2024-03-14T15:21:00.615" v="5197" actId="20577"/>
          <ac:spMkLst>
            <pc:docMk/>
            <pc:sldMk cId="606497583" sldId="440"/>
            <ac:spMk id="2" creationId="{CA55856A-6AA3-59BB-9E62-FAD2E689D1AD}"/>
          </ac:spMkLst>
        </pc:spChg>
        <pc:spChg chg="add del mod ord">
          <ac:chgData name="Masakiyo Kitazawa" userId="2bf3742da7ad8ecb" providerId="LiveId" clId="{1C0F515F-32E3-4396-93B4-82A965EF2824}" dt="2024-03-14T14:05:11.083" v="3267" actId="21"/>
          <ac:spMkLst>
            <pc:docMk/>
            <pc:sldMk cId="606497583" sldId="440"/>
            <ac:spMk id="3" creationId="{BC9A08F3-60AD-5E1B-A328-DD44196A2897}"/>
          </ac:spMkLst>
        </pc:spChg>
        <pc:spChg chg="add mod">
          <ac:chgData name="Masakiyo Kitazawa" userId="2bf3742da7ad8ecb" providerId="LiveId" clId="{1C0F515F-32E3-4396-93B4-82A965EF2824}" dt="2024-03-15T04:34:55.894" v="8554" actId="1076"/>
          <ac:spMkLst>
            <pc:docMk/>
            <pc:sldMk cId="606497583" sldId="440"/>
            <ac:spMk id="3" creationId="{CFBA7F20-1819-1223-E847-472053AFB3FB}"/>
          </ac:spMkLst>
        </pc:spChg>
        <pc:spChg chg="add del mod">
          <ac:chgData name="Masakiyo Kitazawa" userId="2bf3742da7ad8ecb" providerId="LiveId" clId="{1C0F515F-32E3-4396-93B4-82A965EF2824}" dt="2024-03-14T06:58:19.261" v="1722" actId="478"/>
          <ac:spMkLst>
            <pc:docMk/>
            <pc:sldMk cId="606497583" sldId="440"/>
            <ac:spMk id="5" creationId="{FB15B1ED-601E-A75D-9848-1594727FDBC4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1" creationId="{317B24C5-4758-69F0-7AD8-664E92D5511B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2" creationId="{9A99B34C-0CA0-28EB-E216-06086CFE8527}"/>
          </ac:spMkLst>
        </pc:spChg>
        <pc:spChg chg="add mod">
          <ac:chgData name="Masakiyo Kitazawa" userId="2bf3742da7ad8ecb" providerId="LiveId" clId="{1C0F515F-32E3-4396-93B4-82A965EF2824}" dt="2024-03-15T04:35:04.847" v="8570" actId="1036"/>
          <ac:spMkLst>
            <pc:docMk/>
            <pc:sldMk cId="606497583" sldId="440"/>
            <ac:spMk id="13" creationId="{CB3DD995-5A22-E7E7-50F7-D8E34689B59C}"/>
          </ac:spMkLst>
        </pc:spChg>
        <pc:spChg chg="del mod topLvl">
          <ac:chgData name="Masakiyo Kitazawa" userId="2bf3742da7ad8ecb" providerId="LiveId" clId="{1C0F515F-32E3-4396-93B4-82A965EF2824}" dt="2024-03-14T15:16:48.581" v="5086" actId="478"/>
          <ac:spMkLst>
            <pc:docMk/>
            <pc:sldMk cId="606497583" sldId="440"/>
            <ac:spMk id="16" creationId="{38D673DE-B6D4-2BBE-74AC-52958D1DC836}"/>
          </ac:spMkLst>
        </pc:spChg>
        <pc:spChg chg="add mod">
          <ac:chgData name="Masakiyo Kitazawa" userId="2bf3742da7ad8ecb" providerId="LiveId" clId="{1C0F515F-32E3-4396-93B4-82A965EF2824}" dt="2024-03-15T04:35:45.909" v="8581" actId="20577"/>
          <ac:spMkLst>
            <pc:docMk/>
            <pc:sldMk cId="606497583" sldId="440"/>
            <ac:spMk id="17" creationId="{71026647-C06A-DC03-3457-D30D0FD2FCBE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28" creationId="{72C9DBDE-D30B-53A5-5727-6716F0961093}"/>
          </ac:spMkLst>
        </pc:spChg>
        <pc:spChg chg="add mod or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33" creationId="{A391B0C0-9D31-F776-93F9-1B726C97475B}"/>
          </ac:spMkLst>
        </pc:spChg>
        <pc:spChg chg="add mod">
          <ac:chgData name="Masakiyo Kitazawa" userId="2bf3742da7ad8ecb" providerId="LiveId" clId="{1C0F515F-32E3-4396-93B4-82A965EF2824}" dt="2024-03-14T15:21:09.074" v="5198" actId="1076"/>
          <ac:spMkLst>
            <pc:docMk/>
            <pc:sldMk cId="606497583" sldId="440"/>
            <ac:spMk id="38" creationId="{8A021AAE-7947-4ED7-6D69-B5440514A1AE}"/>
          </ac:spMkLst>
        </pc:spChg>
        <pc:spChg chg="add mod">
          <ac:chgData name="Masakiyo Kitazawa" userId="2bf3742da7ad8ecb" providerId="LiveId" clId="{1C0F515F-32E3-4396-93B4-82A965EF2824}" dt="2024-03-15T04:35:09.126" v="8571" actId="1076"/>
          <ac:spMkLst>
            <pc:docMk/>
            <pc:sldMk cId="606497583" sldId="440"/>
            <ac:spMk id="39" creationId="{F913ECB5-9C11-77D9-32BE-768017115AF8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40" creationId="{1CBCD5D6-6B70-C230-1C25-E14971C33399}"/>
          </ac:spMkLst>
        </pc:spChg>
        <pc:grpChg chg="add del mod">
          <ac:chgData name="Masakiyo Kitazawa" userId="2bf3742da7ad8ecb" providerId="LiveId" clId="{1C0F515F-32E3-4396-93B4-82A965EF2824}" dt="2024-03-14T15:16:48.581" v="5086" actId="478"/>
          <ac:grpSpMkLst>
            <pc:docMk/>
            <pc:sldMk cId="606497583" sldId="440"/>
            <ac:grpSpMk id="14" creationId="{C74C2B48-19C5-0515-F76B-B6B1481079FD}"/>
          </ac:grpSpMkLst>
        </pc:grpChg>
        <pc:picChg chg="add del mod">
          <ac:chgData name="Masakiyo Kitazawa" userId="2bf3742da7ad8ecb" providerId="LiveId" clId="{1C0F515F-32E3-4396-93B4-82A965EF2824}" dt="2024-03-15T01:54:16.051" v="8433" actId="478"/>
          <ac:picMkLst>
            <pc:docMk/>
            <pc:sldMk cId="606497583" sldId="440"/>
            <ac:picMk id="4" creationId="{DC451659-09E4-A6E7-9698-127936D28503}"/>
          </ac:picMkLst>
        </pc:picChg>
        <pc:picChg chg="add del mod">
          <ac:chgData name="Masakiyo Kitazawa" userId="2bf3742da7ad8ecb" providerId="LiveId" clId="{1C0F515F-32E3-4396-93B4-82A965EF2824}" dt="2024-03-14T06:57:09.622" v="1671"/>
          <ac:picMkLst>
            <pc:docMk/>
            <pc:sldMk cId="606497583" sldId="440"/>
            <ac:picMk id="4" creationId="{DE2DEB56-9DEA-B5B8-AA1F-52F4BFE1E0F2}"/>
          </ac:picMkLst>
        </pc:picChg>
        <pc:picChg chg="add del mod">
          <ac:chgData name="Masakiyo Kitazawa" userId="2bf3742da7ad8ecb" providerId="LiveId" clId="{1C0F515F-32E3-4396-93B4-82A965EF2824}" dt="2024-03-14T06:57:26.669" v="1683"/>
          <ac:picMkLst>
            <pc:docMk/>
            <pc:sldMk cId="606497583" sldId="440"/>
            <ac:picMk id="6" creationId="{6D885610-3E5D-5C3E-F9C2-68F32FA82589}"/>
          </ac:picMkLst>
        </pc:picChg>
        <pc:picChg chg="add del mod">
          <ac:chgData name="Masakiyo Kitazawa" userId="2bf3742da7ad8ecb" providerId="LiveId" clId="{1C0F515F-32E3-4396-93B4-82A965EF2824}" dt="2024-03-14T06:57:44.146" v="1695"/>
          <ac:picMkLst>
            <pc:docMk/>
            <pc:sldMk cId="606497583" sldId="440"/>
            <ac:picMk id="7" creationId="{296842E1-274C-9A61-0D33-5B1A57415520}"/>
          </ac:picMkLst>
        </pc:picChg>
        <pc:picChg chg="add del mod">
          <ac:chgData name="Masakiyo Kitazawa" userId="2bf3742da7ad8ecb" providerId="LiveId" clId="{1C0F515F-32E3-4396-93B4-82A965EF2824}" dt="2024-03-14T07:27:00.103" v="2190"/>
          <ac:picMkLst>
            <pc:docMk/>
            <pc:sldMk cId="606497583" sldId="440"/>
            <ac:picMk id="8" creationId="{258BDD1B-C290-95A8-8A4D-B5CDF41F7A2E}"/>
          </ac:picMkLst>
        </pc:picChg>
        <pc:picChg chg="add del mod">
          <ac:chgData name="Masakiyo Kitazawa" userId="2bf3742da7ad8ecb" providerId="LiveId" clId="{1C0F515F-32E3-4396-93B4-82A965EF2824}" dt="2024-03-14T07:27:15.028" v="2202"/>
          <ac:picMkLst>
            <pc:docMk/>
            <pc:sldMk cId="606497583" sldId="440"/>
            <ac:picMk id="9" creationId="{F40A8BC7-AB1D-8696-E170-763FD844BB83}"/>
          </ac:picMkLst>
        </pc:picChg>
        <pc:picChg chg="add del mod">
          <ac:chgData name="Masakiyo Kitazawa" userId="2bf3742da7ad8ecb" providerId="LiveId" clId="{1C0F515F-32E3-4396-93B4-82A965EF2824}" dt="2024-03-14T06:57:50.123" v="1707"/>
          <ac:picMkLst>
            <pc:docMk/>
            <pc:sldMk cId="606497583" sldId="440"/>
            <ac:picMk id="10" creationId="{97EC6390-64EF-5D4D-E9D9-D326436C7506}"/>
          </ac:picMkLst>
        </pc:picChg>
        <pc:picChg chg="mod topLvl">
          <ac:chgData name="Masakiyo Kitazawa" userId="2bf3742da7ad8ecb" providerId="LiveId" clId="{1C0F515F-32E3-4396-93B4-82A965EF2824}" dt="2024-03-14T15:21:09.074" v="5198" actId="1076"/>
          <ac:picMkLst>
            <pc:docMk/>
            <pc:sldMk cId="606497583" sldId="440"/>
            <ac:picMk id="15" creationId="{3F1475D0-D99F-C75D-CA6D-ABE7DF01196F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19" creationId="{52130801-128D-16F0-536B-D38E69553992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1" creationId="{0FD40719-8C30-327F-2552-579F4F881A2E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3" creationId="{3C031C80-C966-D691-FC6B-6696C8141982}"/>
          </ac:picMkLst>
        </pc:picChg>
        <pc:picChg chg="add del mod">
          <ac:chgData name="Masakiyo Kitazawa" userId="2bf3742da7ad8ecb" providerId="LiveId" clId="{1C0F515F-32E3-4396-93B4-82A965EF2824}" dt="2024-03-14T06:58:05.645" v="1719"/>
          <ac:picMkLst>
            <pc:docMk/>
            <pc:sldMk cId="606497583" sldId="440"/>
            <ac:picMk id="25" creationId="{6DAD956A-EFCC-8384-4117-5A2B439E670B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7" creationId="{9E09E65A-A43D-7D26-1903-6DECD8BC4208}"/>
          </ac:picMkLst>
        </pc:picChg>
        <pc:picChg chg="add del mod">
          <ac:chgData name="Masakiyo Kitazawa" userId="2bf3742da7ad8ecb" providerId="LiveId" clId="{1C0F515F-32E3-4396-93B4-82A965EF2824}" dt="2024-03-14T14:41:57.628" v="4434"/>
          <ac:picMkLst>
            <pc:docMk/>
            <pc:sldMk cId="606497583" sldId="440"/>
            <ac:picMk id="30" creationId="{5CDECB78-9DEE-F0BF-D893-9651C3DE601E}"/>
          </ac:picMkLst>
        </pc:picChg>
        <pc:picChg chg="add del mod">
          <ac:chgData name="Masakiyo Kitazawa" userId="2bf3742da7ad8ecb" providerId="LiveId" clId="{1C0F515F-32E3-4396-93B4-82A965EF2824}" dt="2024-03-14T14:42:16.047" v="4446"/>
          <ac:picMkLst>
            <pc:docMk/>
            <pc:sldMk cId="606497583" sldId="440"/>
            <ac:picMk id="32" creationId="{03335617-C905-F7CF-5BBC-8E276CE03712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5" creationId="{56A51DA7-402D-BEFC-2BF4-257DC6767341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new mod ord modAnim">
        <pc:chgData name="Masakiyo Kitazawa" userId="2bf3742da7ad8ecb" providerId="LiveId" clId="{1C0F515F-32E3-4396-93B4-82A965EF2824}" dt="2024-03-15T00:10:43.710" v="8380"/>
        <pc:sldMkLst>
          <pc:docMk/>
          <pc:sldMk cId="1232391694" sldId="441"/>
        </pc:sldMkLst>
        <pc:spChg chg="mod">
          <ac:chgData name="Masakiyo Kitazawa" userId="2bf3742da7ad8ecb" providerId="LiveId" clId="{1C0F515F-32E3-4396-93B4-82A965EF2824}" dt="2024-03-13T23:36:47.611" v="1128" actId="20577"/>
          <ac:spMkLst>
            <pc:docMk/>
            <pc:sldMk cId="1232391694" sldId="441"/>
            <ac:spMk id="2" creationId="{D2D21DB9-4778-F618-1A9A-1CAB2E90A05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3" creationId="{C13320EA-9296-C570-F733-E8EFD476BBE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4" creationId="{DFCC2160-CDCB-1B72-36CB-309911241DD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6" creationId="{6D1F1055-65A9-722E-9D61-BBE95A5DA779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7" creationId="{84583A38-F36D-4BD1-48BD-1DAFAD6D1A81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8" creationId="{5CDC76AE-5606-8290-8D7B-0B71BA6C8F88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9" creationId="{DA7921F7-0BD9-8FE4-FBCD-25E2486209CC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0" creationId="{B76011CB-3402-03F2-85B7-8599D0A7E2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1" creationId="{87369B4D-080F-04F8-2626-D49EE14651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2" creationId="{927E4189-A0F1-8673-FF7C-E8892F8A0E10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4" creationId="{D24AA54B-F040-2738-1F1C-B40946D3F9C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5" creationId="{D7B5B466-13ED-FC61-C500-45F8861EF9AB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8" creationId="{FE3FD750-DA2A-3194-2A7D-DDB88C80DD79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9" creationId="{5F77736A-409C-5DE8-9145-7AA0D1F3EF2B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0" creationId="{D23179F8-C400-A346-8349-11DD0666D78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1" creationId="{B8C303C6-31A4-5B53-84D1-5F473BD7AFFC}"/>
          </ac:spMkLst>
        </pc:spChg>
        <pc:grpChg chg="add mod">
          <ac:chgData name="Masakiyo Kitazawa" userId="2bf3742da7ad8ecb" providerId="LiveId" clId="{1C0F515F-32E3-4396-93B4-82A965EF2824}" dt="2024-03-13T23:36:40.713" v="1110"/>
          <ac:grpSpMkLst>
            <pc:docMk/>
            <pc:sldMk cId="1232391694" sldId="441"/>
            <ac:grpSpMk id="16" creationId="{8D6444E8-0E26-C138-9A1B-241568479171}"/>
          </ac:grpSpMkLst>
        </pc:grp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5" creationId="{A41E663D-0FE3-77EE-215E-3FFDD9BDED98}"/>
          </ac:picMkLst>
        </pc:pic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3" creationId="{AFC6BA2B-584A-506F-7BCA-FA0DE4AC15D7}"/>
          </ac:picMkLst>
        </pc:picChg>
        <pc:picChg chg="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7" creationId="{9CADEA1E-67ED-00CD-2D73-79E98D3E7138}"/>
          </ac:picMkLst>
        </pc:picChg>
      </pc:sldChg>
      <pc:sldChg chg="addSp delSp modSp new mod ord">
        <pc:chgData name="Masakiyo Kitazawa" userId="2bf3742da7ad8ecb" providerId="LiveId" clId="{1C0F515F-32E3-4396-93B4-82A965EF2824}" dt="2024-03-14T23:17:08.784" v="7996" actId="5793"/>
        <pc:sldMkLst>
          <pc:docMk/>
          <pc:sldMk cId="3231626022" sldId="442"/>
        </pc:sldMkLst>
        <pc:spChg chg="mod">
          <ac:chgData name="Masakiyo Kitazawa" userId="2bf3742da7ad8ecb" providerId="LiveId" clId="{1C0F515F-32E3-4396-93B4-82A965EF2824}" dt="2024-03-13T23:39:26.397" v="1211" actId="20577"/>
          <ac:spMkLst>
            <pc:docMk/>
            <pc:sldMk cId="3231626022" sldId="442"/>
            <ac:spMk id="2" creationId="{42319BCC-E7F9-0246-B409-C4FE549D41E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3" creationId="{BEC78923-AF3A-25BA-BE56-B8682A363B84}"/>
          </ac:spMkLst>
        </pc:spChg>
        <pc:spChg chg="add mod">
          <ac:chgData name="Masakiyo Kitazawa" userId="2bf3742da7ad8ecb" providerId="LiveId" clId="{1C0F515F-32E3-4396-93B4-82A965EF2824}" dt="2024-03-14T23:17:03.548" v="7995" actId="5793"/>
          <ac:spMkLst>
            <pc:docMk/>
            <pc:sldMk cId="3231626022" sldId="442"/>
            <ac:spMk id="4" creationId="{4026C713-05CB-CD69-EE3B-10D8C7A02CCA}"/>
          </ac:spMkLst>
        </pc:spChg>
        <pc:spChg chg="add del mod">
          <ac:chgData name="Masakiyo Kitazawa" userId="2bf3742da7ad8ecb" providerId="LiveId" clId="{1C0F515F-32E3-4396-93B4-82A965EF2824}" dt="2024-03-14T07:28:09.969" v="2204" actId="478"/>
          <ac:spMkLst>
            <pc:docMk/>
            <pc:sldMk cId="3231626022" sldId="442"/>
            <ac:spMk id="5" creationId="{4DE01228-F140-DBC2-F850-F6F3C23728CA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6" creationId="{ABB2B8F6-2719-67CD-A8C2-F30C4988FC9D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7" creationId="{71A91046-4FC5-D454-72BF-C856F3C8A35D}"/>
          </ac:spMkLst>
        </pc:spChg>
        <pc:spChg chg="add mod">
          <ac:chgData name="Masakiyo Kitazawa" userId="2bf3742da7ad8ecb" providerId="LiveId" clId="{1C0F515F-32E3-4396-93B4-82A965EF2824}" dt="2024-03-14T23:17:08.784" v="7996" actId="5793"/>
          <ac:spMkLst>
            <pc:docMk/>
            <pc:sldMk cId="3231626022" sldId="442"/>
            <ac:spMk id="10" creationId="{4AD699D3-B9E1-BA31-5C63-4200680997E7}"/>
          </ac:spMkLst>
        </pc:spChg>
        <pc:spChg chg="add del mod">
          <ac:chgData name="Masakiyo Kitazawa" userId="2bf3742da7ad8ecb" providerId="LiveId" clId="{1C0F515F-32E3-4396-93B4-82A965EF2824}" dt="2024-03-14T07:28:12.315" v="2205" actId="478"/>
          <ac:spMkLst>
            <pc:docMk/>
            <pc:sldMk cId="3231626022" sldId="442"/>
            <ac:spMk id="12" creationId="{DC76757C-A495-5353-FAAF-DB3790DA9A13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3" creationId="{3B238860-3795-5B22-9BB2-C10F57625CD5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7" creationId="{672BEBFE-56D0-42CC-572A-DAEA41650C1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8" creationId="{66AED2A6-FAB6-D6A1-D4B2-6460796F8AE6}"/>
          </ac:spMkLst>
        </pc:spChg>
        <pc:spChg chg="add mod">
          <ac:chgData name="Masakiyo Kitazawa" userId="2bf3742da7ad8ecb" providerId="LiveId" clId="{1C0F515F-32E3-4396-93B4-82A965EF2824}" dt="2024-03-14T23:16:51.879" v="7993" actId="255"/>
          <ac:spMkLst>
            <pc:docMk/>
            <pc:sldMk cId="3231626022" sldId="442"/>
            <ac:spMk id="29" creationId="{AE5A0236-DCE0-A69D-C187-A6DA196E3D40}"/>
          </ac:spMkLst>
        </pc:spChg>
        <pc:picChg chg="add mod">
          <ac:chgData name="Masakiyo Kitazawa" userId="2bf3742da7ad8ecb" providerId="LiveId" clId="{1C0F515F-32E3-4396-93B4-82A965EF2824}" dt="2024-03-14T15:17:28.354" v="5090" actId="1076"/>
          <ac:picMkLst>
            <pc:docMk/>
            <pc:sldMk cId="3231626022" sldId="442"/>
            <ac:picMk id="8" creationId="{E3C4D980-3225-BBD2-E0CB-83A64D52973B}"/>
          </ac:picMkLst>
        </pc:picChg>
        <pc:picChg chg="add del mod">
          <ac:chgData name="Masakiyo Kitazawa" userId="2bf3742da7ad8ecb" providerId="LiveId" clId="{1C0F515F-32E3-4396-93B4-82A965EF2824}" dt="2024-03-14T07:06:59.050" v="1774"/>
          <ac:picMkLst>
            <pc:docMk/>
            <pc:sldMk cId="3231626022" sldId="442"/>
            <ac:picMk id="9" creationId="{B73E94E6-990E-9D95-5D01-E2ED2FC35B2C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1" creationId="{E0A1838F-614E-E7DD-E41A-69B3F8DE0083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4" creationId="{59DCFE03-6079-281D-9ACD-1688D7FA6135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6" creationId="{F641BA26-9D13-5BE4-A0E3-D90D9E7662E0}"/>
          </ac:picMkLst>
        </pc:picChg>
        <pc:picChg chg="add del mod">
          <ac:chgData name="Masakiyo Kitazawa" userId="2bf3742da7ad8ecb" providerId="LiveId" clId="{1C0F515F-32E3-4396-93B4-82A965EF2824}" dt="2024-03-14T15:11:12.961" v="4926"/>
          <ac:picMkLst>
            <pc:docMk/>
            <pc:sldMk cId="3231626022" sldId="442"/>
            <ac:picMk id="20" creationId="{E4699762-DD63-6BD6-8C72-B849F5116B34}"/>
          </ac:picMkLst>
        </pc:picChg>
        <pc:picChg chg="add del mod">
          <ac:chgData name="Masakiyo Kitazawa" userId="2bf3742da7ad8ecb" providerId="LiveId" clId="{1C0F515F-32E3-4396-93B4-82A965EF2824}" dt="2024-03-14T15:11:27.377" v="4938"/>
          <ac:picMkLst>
            <pc:docMk/>
            <pc:sldMk cId="3231626022" sldId="442"/>
            <ac:picMk id="22" creationId="{49B8158E-F1C4-3903-8D00-3F3D32043FEC}"/>
          </ac:picMkLst>
        </pc:picChg>
        <pc:picChg chg="add del mod">
          <ac:chgData name="Masakiyo Kitazawa" userId="2bf3742da7ad8ecb" providerId="LiveId" clId="{1C0F515F-32E3-4396-93B4-82A965EF2824}" dt="2024-03-14T15:12:44.332" v="4950"/>
          <ac:picMkLst>
            <pc:docMk/>
            <pc:sldMk cId="3231626022" sldId="442"/>
            <ac:picMk id="24" creationId="{E5597695-3867-2C7E-8A75-8D31CC79F657}"/>
          </ac:picMkLst>
        </pc:picChg>
        <pc:picChg chg="add del mod">
          <ac:chgData name="Masakiyo Kitazawa" userId="2bf3742da7ad8ecb" providerId="LiveId" clId="{1C0F515F-32E3-4396-93B4-82A965EF2824}" dt="2024-03-14T15:14:03.026" v="4980"/>
          <ac:picMkLst>
            <pc:docMk/>
            <pc:sldMk cId="3231626022" sldId="442"/>
            <ac:picMk id="26" creationId="{5BEADCCE-7F00-F811-B9ED-A0F8D29E7958}"/>
          </ac:picMkLst>
        </pc:picChg>
        <pc:picChg chg="add mod">
          <ac:chgData name="Masakiyo Kitazawa" userId="2bf3742da7ad8ecb" providerId="LiveId" clId="{1C0F515F-32E3-4396-93B4-82A965EF2824}" dt="2024-03-14T15:14:03.026" v="4978"/>
          <ac:picMkLst>
            <pc:docMk/>
            <pc:sldMk cId="3231626022" sldId="442"/>
            <ac:picMk id="28" creationId="{D369D3A4-6715-5432-5CB8-6BEEFE28F967}"/>
          </ac:picMkLst>
        </pc:picChg>
        <pc:picChg chg="add mod">
          <ac:chgData name="Masakiyo Kitazawa" userId="2bf3742da7ad8ecb" providerId="LiveId" clId="{1C0F515F-32E3-4396-93B4-82A965EF2824}" dt="2024-03-14T23:16:55.896" v="7994" actId="107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new mod ord">
        <pc:chgData name="Masakiyo Kitazawa" userId="2bf3742da7ad8ecb" providerId="LiveId" clId="{1C0F515F-32E3-4396-93B4-82A965EF2824}" dt="2024-03-15T04:39:24.075" v="8583"/>
        <pc:sldMkLst>
          <pc:docMk/>
          <pc:sldMk cId="2249300116" sldId="443"/>
        </pc:sldMkLst>
        <pc:spChg chg="mod">
          <ac:chgData name="Masakiyo Kitazawa" userId="2bf3742da7ad8ecb" providerId="LiveId" clId="{1C0F515F-32E3-4396-93B4-82A965EF2824}" dt="2024-03-14T15:03:56.736" v="4853" actId="1076"/>
          <ac:spMkLst>
            <pc:docMk/>
            <pc:sldMk cId="2249300116" sldId="443"/>
            <ac:spMk id="2" creationId="{F049827A-88C6-4671-5ED1-F582AF40247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" creationId="{E01DCFA7-DA6E-6E14-1094-36678A59686F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" creationId="{17043299-2A5F-6770-A671-36F73D70299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" creationId="{637F3A83-3D54-1EAE-A34A-9F572E269A31}"/>
          </ac:spMkLst>
        </pc:spChg>
        <pc:spChg chg="add del mod">
          <ac:chgData name="Masakiyo Kitazawa" userId="2bf3742da7ad8ecb" providerId="LiveId" clId="{1C0F515F-32E3-4396-93B4-82A965EF2824}" dt="2024-03-14T23:16:01.032" v="7992" actId="478"/>
          <ac:spMkLst>
            <pc:docMk/>
            <pc:sldMk cId="2249300116" sldId="443"/>
            <ac:spMk id="6" creationId="{4DF3CDC2-5C89-2489-8F20-EA7EF58C352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7" creationId="{1326955C-6E77-9D4B-9B68-A82AF3D6C3E9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8" creationId="{5B10830A-BC83-DC57-03C3-24AD261D4DCB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9" creationId="{28E32C1B-EAA1-7594-815A-4B0D17CA70DA}"/>
          </ac:spMkLst>
        </pc:spChg>
        <pc:spChg chg="add del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1" creationId="{4B9E6C22-45BA-C055-B8F2-C7DE00DA81A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2" creationId="{2A026F7C-40A7-89A6-8E57-2407DC783CD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3" creationId="{48AC5C3B-05F9-5486-10D9-63EB128C6BB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4" creationId="{EB2E064C-ACB4-85AC-C7C9-43BB55F8511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5" creationId="{84636837-C761-13A7-FC68-E19C1430F753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6" creationId="{EDF0FE39-FDD4-AE81-CE67-A148D504D6FA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7" creationId="{1A9924E9-E84A-8048-C861-442F9542AE4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0" creationId="{4DEFEEC9-D40E-9C7D-3A1C-9BF51000C914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0" creationId="{CE51F413-82E2-1678-D3D3-77FC13B6FAC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1" creationId="{C18B7E35-057D-5399-AD88-68AF13D924A0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2" creationId="{B14A559C-CF1A-98B4-79CE-2B88B7F41564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3" creationId="{314C58B5-1DE8-8F63-9FD7-B168B5AE23A6}"/>
          </ac:spMkLst>
        </pc:spChg>
        <pc:spChg chg="add del mod ord">
          <ac:chgData name="Masakiyo Kitazawa" userId="2bf3742da7ad8ecb" providerId="LiveId" clId="{1C0F515F-32E3-4396-93B4-82A965EF2824}" dt="2024-03-14T15:01:08.548" v="4796" actId="478"/>
          <ac:spMkLst>
            <pc:docMk/>
            <pc:sldMk cId="2249300116" sldId="443"/>
            <ac:spMk id="47" creationId="{9932052B-C363-9303-C6CC-3664DF071C1F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8" creationId="{B82CB85E-5CFA-54BE-343F-E17B398FC320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9" creationId="{B913A74F-96EA-C4C5-4883-8D302344EA2E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0" creationId="{49C429E5-72E8-C10A-F5FA-ABB5A0A62DB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7" creationId="{DEFF79BD-A73C-DE26-1800-DD6471652F43}"/>
          </ac:spMkLst>
        </pc:sp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3" creationId="{D0D751B9-FB22-F825-6FAC-7C02244BC900}"/>
          </ac:picMkLst>
        </pc:picChg>
        <pc:picChg chg="add del mod">
          <ac:chgData name="Masakiyo Kitazawa" userId="2bf3742da7ad8ecb" providerId="LiveId" clId="{1C0F515F-32E3-4396-93B4-82A965EF2824}" dt="2024-03-14T14:58:25.419" v="4750" actId="21"/>
          <ac:picMkLst>
            <pc:docMk/>
            <pc:sldMk cId="2249300116" sldId="443"/>
            <ac:picMk id="14" creationId="{54D0B0CB-6525-03E9-0AC6-A543F3A35B84}"/>
          </ac:picMkLst>
        </pc:picChg>
        <pc:picChg chg="add del mod">
          <ac:chgData name="Masakiyo Kitazawa" userId="2bf3742da7ad8ecb" providerId="LiveId" clId="{1C0F515F-32E3-4396-93B4-82A965EF2824}" dt="2024-03-14T15:03:09.262" v="4819" actId="21"/>
          <ac:picMkLst>
            <pc:docMk/>
            <pc:sldMk cId="2249300116" sldId="443"/>
            <ac:picMk id="15" creationId="{72F7D35F-65CF-AB5C-699B-6A88FF470F28}"/>
          </ac:picMkLst>
        </pc:picChg>
        <pc:picChg chg="add del mod ord">
          <ac:chgData name="Masakiyo Kitazawa" userId="2bf3742da7ad8ecb" providerId="LiveId" clId="{1C0F515F-32E3-4396-93B4-82A965EF2824}" dt="2024-03-14T15:03:11.791" v="4820" actId="21"/>
          <ac:picMkLst>
            <pc:docMk/>
            <pc:sldMk cId="2249300116" sldId="443"/>
            <ac:picMk id="16" creationId="{59949DB2-B0D3-5833-9964-D7D37C562E4A}"/>
          </ac:picMkLst>
        </pc:picChg>
        <pc:picChg chg="add mod or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7" creationId="{19045F7E-72EE-B683-18CA-20BB0FAEB35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8" creationId="{012F07AF-3267-6734-0E32-5985248E104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8" creationId="{9C32070D-5500-1788-BF62-CA53FE989B5C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9" creationId="{0D69610F-F090-1868-7EEC-033643EB712A}"/>
          </ac:picMkLst>
        </pc:picChg>
        <pc:picChg chg="add del mod">
          <ac:chgData name="Masakiyo Kitazawa" userId="2bf3742da7ad8ecb" providerId="LiveId" clId="{1C0F515F-32E3-4396-93B4-82A965EF2824}" dt="2024-03-14T14:58:42.939" v="4764"/>
          <ac:picMkLst>
            <pc:docMk/>
            <pc:sldMk cId="2249300116" sldId="443"/>
            <ac:picMk id="44" creationId="{260C2D10-36DA-D19E-DA54-3AABDD1AF318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46" creationId="{50785E76-5D1D-9C3A-4FC9-92D6C6E8B65D}"/>
          </ac:picMkLst>
        </pc:picChg>
        <pc:picChg chg="add del mod">
          <ac:chgData name="Masakiyo Kitazawa" userId="2bf3742da7ad8ecb" providerId="LiveId" clId="{1C0F515F-32E3-4396-93B4-82A965EF2824}" dt="2024-03-14T15:03:27.384" v="4834"/>
          <ac:picMkLst>
            <pc:docMk/>
            <pc:sldMk cId="2249300116" sldId="443"/>
            <ac:picMk id="51" creationId="{1CA54CD2-E63C-AA40-5CE7-0DCE5A3BABBD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3" creationId="{47CE4B53-5BC4-CB07-7DC9-F99C3389CA75}"/>
          </ac:picMkLst>
        </pc:picChg>
        <pc:picChg chg="add del mod">
          <ac:chgData name="Masakiyo Kitazawa" userId="2bf3742da7ad8ecb" providerId="LiveId" clId="{1C0F515F-32E3-4396-93B4-82A965EF2824}" dt="2024-03-14T15:03:40.618" v="4848"/>
          <ac:picMkLst>
            <pc:docMk/>
            <pc:sldMk cId="2249300116" sldId="443"/>
            <ac:picMk id="54" creationId="{EC4849F6-FF7A-A961-D800-10D9DDFEE734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6" creationId="{F9B77EE0-57C9-36A0-3976-3DE49F012914}"/>
          </ac:picMkLst>
        </pc:picChg>
        <pc:cxnChg chg="add del mod">
          <ac:chgData name="Masakiyo Kitazawa" userId="2bf3742da7ad8ecb" providerId="LiveId" clId="{1C0F515F-32E3-4396-93B4-82A965EF2824}" dt="2024-03-14T14:57:33.227" v="4737" actId="478"/>
          <ac:cxnSpMkLst>
            <pc:docMk/>
            <pc:sldMk cId="2249300116" sldId="443"/>
            <ac:cxnSpMk id="6" creationId="{6631EA8B-DC77-1994-6FBA-EB19A9226949}"/>
          </ac:cxnSpMkLst>
        </pc:cxnChg>
        <pc:cxnChg chg="add del mod">
          <ac:chgData name="Masakiyo Kitazawa" userId="2bf3742da7ad8ecb" providerId="LiveId" clId="{1C0F515F-32E3-4396-93B4-82A965EF2824}" dt="2024-03-14T14:57:34.856" v="4738" actId="478"/>
          <ac:cxnSpMkLst>
            <pc:docMk/>
            <pc:sldMk cId="2249300116" sldId="443"/>
            <ac:cxnSpMk id="10" creationId="{079581AA-ECDF-B710-B312-E0DBB1873B41}"/>
          </ac:cxnSpMkLst>
        </pc:cxnChg>
        <pc:cxnChg chg="add del mod">
          <ac:chgData name="Masakiyo Kitazawa" userId="2bf3742da7ad8ecb" providerId="LiveId" clId="{1C0F515F-32E3-4396-93B4-82A965EF2824}" dt="2024-03-14T14:57:36.095" v="4739" actId="478"/>
          <ac:cxnSpMkLst>
            <pc:docMk/>
            <pc:sldMk cId="2249300116" sldId="443"/>
            <ac:cxnSpMk id="11" creationId="{7903F837-3BD1-DE19-8AB7-79D7D3AED0D2}"/>
          </ac:cxnSpMkLst>
        </pc:cxnChg>
        <pc:cxnChg chg="add del mod">
          <ac:chgData name="Masakiyo Kitazawa" userId="2bf3742da7ad8ecb" providerId="LiveId" clId="{1C0F515F-32E3-4396-93B4-82A965EF2824}" dt="2024-03-14T14:57:39.657" v="4740" actId="478"/>
          <ac:cxnSpMkLst>
            <pc:docMk/>
            <pc:sldMk cId="2249300116" sldId="443"/>
            <ac:cxnSpMk id="12" creationId="{AB86904F-25EB-D5D4-6DE4-BE3F8F514C02}"/>
          </ac:cxnSpMkLst>
        </pc:cxnChg>
        <pc:cxnChg chg="add del mod">
          <ac:chgData name="Masakiyo Kitazawa" userId="2bf3742da7ad8ecb" providerId="LiveId" clId="{1C0F515F-32E3-4396-93B4-82A965EF2824}" dt="2024-03-14T15:03:50.396" v="4851" actId="478"/>
          <ac:cxnSpMkLst>
            <pc:docMk/>
            <pc:sldMk cId="2249300116" sldId="443"/>
            <ac:cxnSpMk id="19" creationId="{977ED51C-9210-C598-A44F-F3F14B033C1D}"/>
          </ac:cxnSpMkLst>
        </pc:cxnChg>
        <pc:cxnChg chg="add del mod">
          <ac:chgData name="Masakiyo Kitazawa" userId="2bf3742da7ad8ecb" providerId="LiveId" clId="{1C0F515F-32E3-4396-93B4-82A965EF2824}" dt="2024-03-14T15:03:59.259" v="4854" actId="478"/>
          <ac:cxnSpMkLst>
            <pc:docMk/>
            <pc:sldMk cId="2249300116" sldId="443"/>
            <ac:cxnSpMk id="20" creationId="{82B4E47A-6A6A-E7FC-09B1-3CDBBD146611}"/>
          </ac:cxnSpMkLst>
        </pc:cxnChg>
        <pc:cxnChg chg="add mod">
          <ac:chgData name="Masakiyo Kitazawa" userId="2bf3742da7ad8ecb" providerId="LiveId" clId="{1C0F515F-32E3-4396-93B4-82A965EF2824}" dt="2024-03-14T23:15:14.963" v="7971" actId="1036"/>
          <ac:cxnSpMkLst>
            <pc:docMk/>
            <pc:sldMk cId="2249300116" sldId="443"/>
            <ac:cxnSpMk id="31" creationId="{E4409012-C466-3679-0BD1-BAA25E5D4A1C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2" creationId="{D9029548-B9E8-D7B8-9AAE-B2B1D691C11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3" creationId="{58F04AC3-B6E8-684E-CB37-CF273CBAADBA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4" creationId="{67ABAD0B-0DFA-6968-ECB4-4DDFF3358709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5" creationId="{D01D16A0-DF61-002D-5B0F-BC25FD28CCB6}"/>
          </ac:cxnSpMkLst>
        </pc:cxnChg>
        <pc:cxnChg chg="add del mod">
          <ac:chgData name="Masakiyo Kitazawa" userId="2bf3742da7ad8ecb" providerId="LiveId" clId="{1C0F515F-32E3-4396-93B4-82A965EF2824}" dt="2024-03-14T15:07:19.232" v="4891" actId="478"/>
          <ac:cxnSpMkLst>
            <pc:docMk/>
            <pc:sldMk cId="2249300116" sldId="443"/>
            <ac:cxnSpMk id="36" creationId="{B7ACB850-FAD0-06A2-A6DB-60DB61E18A31}"/>
          </ac:cxnSpMkLst>
        </pc:cxnChg>
        <pc:cxnChg chg="add del mod">
          <ac:chgData name="Masakiyo Kitazawa" userId="2bf3742da7ad8ecb" providerId="LiveId" clId="{1C0F515F-32E3-4396-93B4-82A965EF2824}" dt="2024-03-14T15:07:22.144" v="4892" actId="478"/>
          <ac:cxnSpMkLst>
            <pc:docMk/>
            <pc:sldMk cId="2249300116" sldId="443"/>
            <ac:cxnSpMk id="37" creationId="{BECC21D9-274F-02AE-C496-0925779F29D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8" creationId="{C14A40AF-36EB-8EEA-1F8A-319BA35ACCFE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9" creationId="{B8B962D0-984E-CB2D-2959-2CE6AFA659E4}"/>
          </ac:cxnSpMkLst>
        </pc:cxnChg>
      </pc:sldChg>
      <pc:sldChg chg="addSp modSp new del mod">
        <pc:chgData name="Masakiyo Kitazawa" userId="2bf3742da7ad8ecb" providerId="LiveId" clId="{1C0F515F-32E3-4396-93B4-82A965EF2824}" dt="2024-03-14T14:13:26.452" v="3407" actId="2696"/>
        <pc:sldMkLst>
          <pc:docMk/>
          <pc:sldMk cId="4153541794" sldId="444"/>
        </pc:sldMkLst>
        <pc:spChg chg="mod">
          <ac:chgData name="Masakiyo Kitazawa" userId="2bf3742da7ad8ecb" providerId="LiveId" clId="{1C0F515F-32E3-4396-93B4-82A965EF2824}" dt="2024-03-13T23:40:12.748" v="1227" actId="20577"/>
          <ac:spMkLst>
            <pc:docMk/>
            <pc:sldMk cId="4153541794" sldId="444"/>
            <ac:spMk id="2" creationId="{F643B75C-4442-3E41-8E46-A5554F9BD314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3" creationId="{C6C8C214-60D8-5E18-3107-DA05491CC1C3}"/>
          </ac:spMkLst>
        </pc:spChg>
        <pc:spChg chg="add mod">
          <ac:chgData name="Masakiyo Kitazawa" userId="2bf3742da7ad8ecb" providerId="LiveId" clId="{1C0F515F-32E3-4396-93B4-82A965EF2824}" dt="2024-03-14T07:07:18.794" v="1777" actId="207"/>
          <ac:spMkLst>
            <pc:docMk/>
            <pc:sldMk cId="4153541794" sldId="444"/>
            <ac:spMk id="4" creationId="{4AB41DDB-DE80-D573-FD17-A53520143100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5" creationId="{5DF0BFC2-A2FF-A719-EF5C-20FC469B81D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6" creationId="{D52CACD1-D497-98FF-6F14-C9DEC953C7D7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7" creationId="{891D1E38-6894-B90C-DA7A-8393249BEDC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8" creationId="{7BDD5F86-EEA2-6111-AC5B-4B5B1C22022D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9" creationId="{97893F27-84CF-9064-2A28-BB4C399B78BA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0" creationId="{37F7E9E3-61F7-60F0-F824-0E913989AC78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1" creationId="{8E20036C-089C-BB2C-8976-2537F73C0FF2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2" creationId="{09FEEC81-BF91-BD8E-BDCC-9CD363C1F46F}"/>
          </ac:spMkLst>
        </pc:spChg>
      </pc:sldChg>
      <pc:sldChg chg="addSp delSp modSp new mod">
        <pc:chgData name="Masakiyo Kitazawa" userId="2bf3742da7ad8ecb" providerId="LiveId" clId="{1C0F515F-32E3-4396-93B4-82A965EF2824}" dt="2024-03-15T04:43:18.343" v="8593" actId="404"/>
        <pc:sldMkLst>
          <pc:docMk/>
          <pc:sldMk cId="3709818685" sldId="445"/>
        </pc:sldMkLst>
        <pc:spChg chg="mod">
          <ac:chgData name="Masakiyo Kitazawa" userId="2bf3742da7ad8ecb" providerId="LiveId" clId="{1C0F515F-32E3-4396-93B4-82A965EF2824}" dt="2024-03-14T00:09:34.619" v="1397" actId="20577"/>
          <ac:spMkLst>
            <pc:docMk/>
            <pc:sldMk cId="3709818685" sldId="445"/>
            <ac:spMk id="2" creationId="{67B40A02-F217-B477-0B1F-A575A4A3993D}"/>
          </ac:spMkLst>
        </pc:spChg>
        <pc:spChg chg="add mod">
          <ac:chgData name="Masakiyo Kitazawa" userId="2bf3742da7ad8ecb" providerId="LiveId" clId="{1C0F515F-32E3-4396-93B4-82A965EF2824}" dt="2024-03-14T14:14:49.436" v="3462" actId="1076"/>
          <ac:spMkLst>
            <pc:docMk/>
            <pc:sldMk cId="3709818685" sldId="445"/>
            <ac:spMk id="5" creationId="{7601FE73-78BB-0950-F00F-DF8EBC174362}"/>
          </ac:spMkLst>
        </pc:spChg>
        <pc:spChg chg="add del mod">
          <ac:chgData name="Masakiyo Kitazawa" userId="2bf3742da7ad8ecb" providerId="LiveId" clId="{1C0F515F-32E3-4396-93B4-82A965EF2824}" dt="2024-03-14T00:04:43.284" v="1316" actId="478"/>
          <ac:spMkLst>
            <pc:docMk/>
            <pc:sldMk cId="3709818685" sldId="445"/>
            <ac:spMk id="5" creationId="{F1C05D7D-89D9-9D63-2D61-458BB7345AF4}"/>
          </ac:spMkLst>
        </pc:spChg>
        <pc:spChg chg="add mod ord">
          <ac:chgData name="Masakiyo Kitazawa" userId="2bf3742da7ad8ecb" providerId="LiveId" clId="{1C0F515F-32E3-4396-93B4-82A965EF2824}" dt="2024-03-14T23:31:20.119" v="8009" actId="166"/>
          <ac:spMkLst>
            <pc:docMk/>
            <pc:sldMk cId="3709818685" sldId="445"/>
            <ac:spMk id="7" creationId="{713F494E-A7C0-2AE5-D93D-781E60ADF484}"/>
          </ac:spMkLst>
        </pc:spChg>
        <pc:spChg chg="add mod">
          <ac:chgData name="Masakiyo Kitazawa" userId="2bf3742da7ad8ecb" providerId="LiveId" clId="{1C0F515F-32E3-4396-93B4-82A965EF2824}" dt="2024-03-14T14:21:41.965" v="3540" actId="1076"/>
          <ac:spMkLst>
            <pc:docMk/>
            <pc:sldMk cId="3709818685" sldId="445"/>
            <ac:spMk id="8" creationId="{85E1BA50-8C9F-2964-0779-4D10CFB2D73F}"/>
          </ac:spMkLst>
        </pc:spChg>
        <pc:spChg chg="add del mod">
          <ac:chgData name="Masakiyo Kitazawa" userId="2bf3742da7ad8ecb" providerId="LiveId" clId="{1C0F515F-32E3-4396-93B4-82A965EF2824}" dt="2024-03-14T14:16:12.930" v="3500" actId="478"/>
          <ac:spMkLst>
            <pc:docMk/>
            <pc:sldMk cId="3709818685" sldId="445"/>
            <ac:spMk id="9" creationId="{E32D29FD-E1DC-7D7A-49F9-DB871A0108AB}"/>
          </ac:spMkLst>
        </pc:spChg>
        <pc:spChg chg="add mod">
          <ac:chgData name="Masakiyo Kitazawa" userId="2bf3742da7ad8ecb" providerId="LiveId" clId="{1C0F515F-32E3-4396-93B4-82A965EF2824}" dt="2024-03-14T14:20:15.687" v="3522" actId="1036"/>
          <ac:spMkLst>
            <pc:docMk/>
            <pc:sldMk cId="3709818685" sldId="445"/>
            <ac:spMk id="10" creationId="{12FEAF2A-9883-2E41-14CA-DCEE6F0D7079}"/>
          </ac:spMkLst>
        </pc:spChg>
        <pc:spChg chg="add mod">
          <ac:chgData name="Masakiyo Kitazawa" userId="2bf3742da7ad8ecb" providerId="LiveId" clId="{1C0F515F-32E3-4396-93B4-82A965EF2824}" dt="2024-03-14T14:17:53.819" v="3508" actId="207"/>
          <ac:spMkLst>
            <pc:docMk/>
            <pc:sldMk cId="3709818685" sldId="445"/>
            <ac:spMk id="12" creationId="{FE0A6671-58AA-BC09-29F7-12552D6D3C58}"/>
          </ac:spMkLst>
        </pc:spChg>
        <pc:spChg chg="add mod">
          <ac:chgData name="Masakiyo Kitazawa" userId="2bf3742da7ad8ecb" providerId="LiveId" clId="{1C0F515F-32E3-4396-93B4-82A965EF2824}" dt="2024-03-15T04:43:18.343" v="8593" actId="404"/>
          <ac:spMkLst>
            <pc:docMk/>
            <pc:sldMk cId="3709818685" sldId="445"/>
            <ac:spMk id="13" creationId="{E5E579D5-06CB-22C4-892C-756117012C77}"/>
          </ac:spMkLst>
        </pc:spChg>
        <pc:spChg chg="add mod">
          <ac:chgData name="Masakiyo Kitazawa" userId="2bf3742da7ad8ecb" providerId="LiveId" clId="{1C0F515F-32E3-4396-93B4-82A965EF2824}" dt="2024-03-14T14:22:43.279" v="3547" actId="1076"/>
          <ac:spMkLst>
            <pc:docMk/>
            <pc:sldMk cId="3709818685" sldId="445"/>
            <ac:spMk id="15" creationId="{A9C6D069-8B77-F7B8-DB54-88DC87053C21}"/>
          </ac:spMkLst>
        </pc:spChg>
        <pc:spChg chg="add mod">
          <ac:chgData name="Masakiyo Kitazawa" userId="2bf3742da7ad8ecb" providerId="LiveId" clId="{1C0F515F-32E3-4396-93B4-82A965EF2824}" dt="2024-03-14T14:22:27.027" v="3544" actId="404"/>
          <ac:spMkLst>
            <pc:docMk/>
            <pc:sldMk cId="3709818685" sldId="445"/>
            <ac:spMk id="16" creationId="{A25B835C-7FF7-E3FC-457D-8EFCA7958578}"/>
          </ac:spMkLst>
        </pc:spChg>
        <pc:spChg chg="add del mod">
          <ac:chgData name="Masakiyo Kitazawa" userId="2bf3742da7ad8ecb" providerId="LiveId" clId="{1C0F515F-32E3-4396-93B4-82A965EF2824}" dt="2024-03-14T14:14:23.150" v="3421" actId="478"/>
          <ac:spMkLst>
            <pc:docMk/>
            <pc:sldMk cId="3709818685" sldId="445"/>
            <ac:spMk id="17" creationId="{36F623B2-58A9-D8B4-C2B2-DDBD2FBC9BDF}"/>
          </ac:spMkLst>
        </pc:spChg>
        <pc:spChg chg="add mod">
          <ac:chgData name="Masakiyo Kitazawa" userId="2bf3742da7ad8ecb" providerId="LiveId" clId="{1C0F515F-32E3-4396-93B4-82A965EF2824}" dt="2024-03-14T16:58:43.081" v="7685" actId="20577"/>
          <ac:spMkLst>
            <pc:docMk/>
            <pc:sldMk cId="3709818685" sldId="445"/>
            <ac:spMk id="29" creationId="{8D76358A-4B8C-7683-CC10-91F5012A018B}"/>
          </ac:spMkLst>
        </pc:spChg>
        <pc:picChg chg="add mod">
          <ac:chgData name="Masakiyo Kitazawa" userId="2bf3742da7ad8ecb" providerId="LiveId" clId="{1C0F515F-32E3-4396-93B4-82A965EF2824}" dt="2024-03-14T14:15:34.493" v="3485" actId="14100"/>
          <ac:picMkLst>
            <pc:docMk/>
            <pc:sldMk cId="3709818685" sldId="445"/>
            <ac:picMk id="3" creationId="{7631CB79-D831-D6D0-9100-53F4E8C44E82}"/>
          </ac:picMkLst>
        </pc:picChg>
        <pc:picChg chg="add mod">
          <ac:chgData name="Masakiyo Kitazawa" userId="2bf3742da7ad8ecb" providerId="LiveId" clId="{1C0F515F-32E3-4396-93B4-82A965EF2824}" dt="2024-03-14T23:18:24.140" v="8001" actId="14100"/>
          <ac:picMkLst>
            <pc:docMk/>
            <pc:sldMk cId="3709818685" sldId="445"/>
            <ac:picMk id="6" creationId="{AB1843D8-5BF4-6D8D-A2AB-FEFCF24AFEEF}"/>
          </ac:picMkLst>
        </pc:picChg>
        <pc:picChg chg="add del mod">
          <ac:chgData name="Masakiyo Kitazawa" userId="2bf3742da7ad8ecb" providerId="LiveId" clId="{1C0F515F-32E3-4396-93B4-82A965EF2824}" dt="2024-03-14T14:19:49.648" v="3513" actId="478"/>
          <ac:picMkLst>
            <pc:docMk/>
            <pc:sldMk cId="3709818685" sldId="445"/>
            <ac:picMk id="6" creationId="{D1D0701C-73B1-0161-9CD1-18DDAA75DAEF}"/>
          </ac:picMkLst>
        </pc:picChg>
        <pc:picChg chg="add mod">
          <ac:chgData name="Masakiyo Kitazawa" userId="2bf3742da7ad8ecb" providerId="LiveId" clId="{1C0F515F-32E3-4396-93B4-82A965EF2824}" dt="2024-03-14T23:20:38.808" v="8005" actId="14100"/>
          <ac:picMkLst>
            <pc:docMk/>
            <pc:sldMk cId="3709818685" sldId="445"/>
            <ac:picMk id="9" creationId="{764229B3-F5E0-6AFE-7744-00039A8C03CC}"/>
          </ac:picMkLst>
        </pc:picChg>
        <pc:picChg chg="add mod">
          <ac:chgData name="Masakiyo Kitazawa" userId="2bf3742da7ad8ecb" providerId="LiveId" clId="{1C0F515F-32E3-4396-93B4-82A965EF2824}" dt="2024-03-14T14:20:15.687" v="3522" actId="1036"/>
          <ac:picMkLst>
            <pc:docMk/>
            <pc:sldMk cId="3709818685" sldId="445"/>
            <ac:picMk id="11" creationId="{44E9126F-583D-870F-EE40-964E884B8D3B}"/>
          </ac:picMkLst>
        </pc:picChg>
        <pc:picChg chg="add mod ord">
          <ac:chgData name="Masakiyo Kitazawa" userId="2bf3742da7ad8ecb" providerId="LiveId" clId="{1C0F515F-32E3-4396-93B4-82A965EF2824}" dt="2024-03-14T14:15:51.514" v="3493" actId="1038"/>
          <ac:picMkLst>
            <pc:docMk/>
            <pc:sldMk cId="3709818685" sldId="445"/>
            <ac:picMk id="14" creationId="{15D916AB-9997-1EBF-5A67-47FC76E30E25}"/>
          </ac:picMkLst>
        </pc:picChg>
        <pc:picChg chg="add del mod modCrop">
          <ac:chgData name="Masakiyo Kitazawa" userId="2bf3742da7ad8ecb" providerId="LiveId" clId="{1C0F515F-32E3-4396-93B4-82A965EF2824}" dt="2024-03-14T14:19:46.093" v="3511" actId="478"/>
          <ac:picMkLst>
            <pc:docMk/>
            <pc:sldMk cId="3709818685" sldId="445"/>
            <ac:picMk id="18" creationId="{7A2833B7-4FC2-9BE7-B368-3F1E2DA19B40}"/>
          </ac:picMkLst>
        </pc:picChg>
        <pc:picChg chg="add mod modCrop">
          <ac:chgData name="Masakiyo Kitazawa" userId="2bf3742da7ad8ecb" providerId="LiveId" clId="{1C0F515F-32E3-4396-93B4-82A965EF2824}" dt="2024-03-14T16:59:04.257" v="7686" actId="14100"/>
          <ac:picMkLst>
            <pc:docMk/>
            <pc:sldMk cId="3709818685" sldId="445"/>
            <ac:picMk id="21" creationId="{8E7D37E3-8780-CC53-2EDC-D1B193350FE8}"/>
          </ac:picMkLst>
        </pc:picChg>
        <pc:picChg chg="add mod modCrop">
          <ac:chgData name="Masakiyo Kitazawa" userId="2bf3742da7ad8ecb" providerId="LiveId" clId="{1C0F515F-32E3-4396-93B4-82A965EF2824}" dt="2024-03-14T14:21:11.070" v="3535" actId="14100"/>
          <ac:picMkLst>
            <pc:docMk/>
            <pc:sldMk cId="3709818685" sldId="445"/>
            <ac:picMk id="23" creationId="{9217A6AE-5A02-1961-D802-03E4499A8BC4}"/>
          </ac:picMkLst>
        </pc:picChg>
        <pc:picChg chg="add mod modCrop">
          <ac:chgData name="Masakiyo Kitazawa" userId="2bf3742da7ad8ecb" providerId="LiveId" clId="{1C0F515F-32E3-4396-93B4-82A965EF2824}" dt="2024-03-14T14:44:24.225" v="4453" actId="1076"/>
          <ac:picMkLst>
            <pc:docMk/>
            <pc:sldMk cId="3709818685" sldId="445"/>
            <ac:picMk id="24" creationId="{ED157D28-385A-1C56-EBF1-6D3CC6421013}"/>
          </ac:picMkLst>
        </pc:picChg>
        <pc:picChg chg="add del mod">
          <ac:chgData name="Masakiyo Kitazawa" userId="2bf3742da7ad8ecb" providerId="LiveId" clId="{1C0F515F-32E3-4396-93B4-82A965EF2824}" dt="2024-03-14T14:49:25.397" v="4568"/>
          <ac:picMkLst>
            <pc:docMk/>
            <pc:sldMk cId="3709818685" sldId="445"/>
            <ac:picMk id="26" creationId="{CEB3A641-6FFA-C0E7-F3F7-DB783911ED28}"/>
          </ac:picMkLst>
        </pc:picChg>
        <pc:picChg chg="add del mod">
          <ac:chgData name="Masakiyo Kitazawa" userId="2bf3742da7ad8ecb" providerId="LiveId" clId="{1C0F515F-32E3-4396-93B4-82A965EF2824}" dt="2024-03-14T23:18:17.788" v="7999" actId="478"/>
          <ac:picMkLst>
            <pc:docMk/>
            <pc:sldMk cId="3709818685" sldId="445"/>
            <ac:picMk id="28" creationId="{48B7636D-C219-8FB4-22D3-D087EA40740B}"/>
          </ac:picMkLst>
        </pc:picChg>
        <pc:cxnChg chg="add mod">
          <ac:chgData name="Masakiyo Kitazawa" userId="2bf3742da7ad8ecb" providerId="LiveId" clId="{1C0F515F-32E3-4396-93B4-82A965EF2824}" dt="2024-03-14T14:20:15.687" v="3522" actId="1036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modSp new mod">
        <pc:chgData name="Masakiyo Kitazawa" userId="2bf3742da7ad8ecb" providerId="LiveId" clId="{1C0F515F-32E3-4396-93B4-82A965EF2824}" dt="2024-03-14T23:11:10.735" v="7956" actId="1076"/>
        <pc:sldMkLst>
          <pc:docMk/>
          <pc:sldMk cId="4104788435" sldId="446"/>
        </pc:sldMkLst>
        <pc:spChg chg="mod">
          <ac:chgData name="Masakiyo Kitazawa" userId="2bf3742da7ad8ecb" providerId="LiveId" clId="{1C0F515F-32E3-4396-93B4-82A965EF2824}" dt="2024-03-14T23:09:23.667" v="7944" actId="20577"/>
          <ac:spMkLst>
            <pc:docMk/>
            <pc:sldMk cId="4104788435" sldId="446"/>
            <ac:spMk id="2" creationId="{A2970898-382E-0AEE-DC82-140BD16FFF4F}"/>
          </ac:spMkLst>
        </pc:spChg>
        <pc:spChg chg="add mod">
          <ac:chgData name="Masakiyo Kitazawa" userId="2bf3742da7ad8ecb" providerId="LiveId" clId="{1C0F515F-32E3-4396-93B4-82A965EF2824}" dt="2024-03-14T23:11:10.735" v="7956" actId="1076"/>
          <ac:spMkLst>
            <pc:docMk/>
            <pc:sldMk cId="4104788435" sldId="446"/>
            <ac:spMk id="3" creationId="{7E9BA4C6-427B-E3C8-D7E0-78143FE0D860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5" creationId="{B4312251-4108-A27E-FB70-58693C9A1F43}"/>
          </ac:spMkLst>
        </pc:spChg>
        <pc:spChg chg="add mod">
          <ac:chgData name="Masakiyo Kitazawa" userId="2bf3742da7ad8ecb" providerId="LiveId" clId="{1C0F515F-32E3-4396-93B4-82A965EF2824}" dt="2024-03-14T23:10:56.996" v="7953" actId="1076"/>
          <ac:spMkLst>
            <pc:docMk/>
            <pc:sldMk cId="4104788435" sldId="446"/>
            <ac:spMk id="6" creationId="{E16BD192-4267-84A6-D065-83E7BF50CA06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8" creationId="{796C129F-8BF0-DEF9-DF8C-492089D33BB6}"/>
          </ac:spMkLst>
        </pc:spChg>
        <pc:spChg chg="add mod">
          <ac:chgData name="Masakiyo Kitazawa" userId="2bf3742da7ad8ecb" providerId="LiveId" clId="{1C0F515F-32E3-4396-93B4-82A965EF2824}" dt="2024-03-14T16:54:40.862" v="7633" actId="20577"/>
          <ac:spMkLst>
            <pc:docMk/>
            <pc:sldMk cId="4104788435" sldId="446"/>
            <ac:spMk id="9" creationId="{7690C52C-81B2-EF1F-A110-42A5FEF667C7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0" creationId="{6DC2487C-2687-4C9B-2945-F73DB00C61A2}"/>
          </ac:spMkLst>
        </pc:spChg>
        <pc:spChg chg="add mod">
          <ac:chgData name="Masakiyo Kitazawa" userId="2bf3742da7ad8ecb" providerId="LiveId" clId="{1C0F515F-32E3-4396-93B4-82A965EF2824}" dt="2024-03-14T16:54:12.103" v="7625" actId="313"/>
          <ac:spMkLst>
            <pc:docMk/>
            <pc:sldMk cId="4104788435" sldId="446"/>
            <ac:spMk id="11" creationId="{B7E3E4E2-7AF2-0FC6-BE1A-069BA6B27251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2" creationId="{9951BF5C-01BD-BAF8-E959-2FE3830E8D8A}"/>
          </ac:spMkLst>
        </pc:spChg>
        <pc:spChg chg="add mod">
          <ac:chgData name="Masakiyo Kitazawa" userId="2bf3742da7ad8ecb" providerId="LiveId" clId="{1C0F515F-32E3-4396-93B4-82A965EF2824}" dt="2024-03-14T13:43:02.062" v="2818" actId="113"/>
          <ac:spMkLst>
            <pc:docMk/>
            <pc:sldMk cId="4104788435" sldId="446"/>
            <ac:spMk id="13" creationId="{9DE6B003-8582-877B-54F8-ED88F4730EDD}"/>
          </ac:spMkLst>
        </pc:spChg>
        <pc:picChg chg="add mod">
          <ac:chgData name="Masakiyo Kitazawa" userId="2bf3742da7ad8ecb" providerId="LiveId" clId="{1C0F515F-32E3-4396-93B4-82A965EF2824}" dt="2024-03-14T23:10:51.728" v="7952" actId="1076"/>
          <ac:picMkLst>
            <pc:docMk/>
            <pc:sldMk cId="4104788435" sldId="446"/>
            <ac:picMk id="4" creationId="{BF885BD4-3DBA-0553-3DE8-D40AEA79BEF0}"/>
          </ac:picMkLst>
        </pc:picChg>
        <pc:picChg chg="add mod">
          <ac:chgData name="Masakiyo Kitazawa" userId="2bf3742da7ad8ecb" providerId="LiveId" clId="{1C0F515F-32E3-4396-93B4-82A965EF2824}" dt="2024-03-14T16:53:59.826" v="7622" actId="14100"/>
          <ac:picMkLst>
            <pc:docMk/>
            <pc:sldMk cId="4104788435" sldId="446"/>
            <ac:picMk id="7" creationId="{E0B9B93D-BBFA-0884-8EE6-54075320054D}"/>
          </ac:picMkLst>
        </pc:picChg>
      </pc:sldChg>
      <pc:sldChg chg="addSp delSp modSp new mod">
        <pc:chgData name="Masakiyo Kitazawa" userId="2bf3742da7ad8ecb" providerId="LiveId" clId="{1C0F515F-32E3-4396-93B4-82A965EF2824}" dt="2024-03-14T23:52:41.572" v="8370" actId="1076"/>
        <pc:sldMkLst>
          <pc:docMk/>
          <pc:sldMk cId="3281960828" sldId="447"/>
        </pc:sldMkLst>
        <pc:spChg chg="mod">
          <ac:chgData name="Masakiyo Kitazawa" userId="2bf3742da7ad8ecb" providerId="LiveId" clId="{1C0F515F-32E3-4396-93B4-82A965EF2824}" dt="2024-03-14T15:33:59.222" v="5634" actId="20577"/>
          <ac:spMkLst>
            <pc:docMk/>
            <pc:sldMk cId="3281960828" sldId="447"/>
            <ac:spMk id="2" creationId="{EDEB6DED-7BCA-0E23-6CEA-DBB958B92970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5" creationId="{527639E9-F789-BD31-1DAE-65D21A551EDD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7" creationId="{3EA0BB68-BD36-B46A-2D12-93CBA31E9297}"/>
          </ac:spMkLst>
        </pc:spChg>
        <pc:spChg chg="add del mod">
          <ac:chgData name="Masakiyo Kitazawa" userId="2bf3742da7ad8ecb" providerId="LiveId" clId="{1C0F515F-32E3-4396-93B4-82A965EF2824}" dt="2024-03-14T15:37:36.267" v="5674" actId="478"/>
          <ac:spMkLst>
            <pc:docMk/>
            <pc:sldMk cId="3281960828" sldId="447"/>
            <ac:spMk id="8" creationId="{2DD393E2-CBDA-1619-DE84-AE8E62FC982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9" creationId="{71E44077-075F-903C-CE7C-6B9A0381322A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0" creationId="{E6D4D510-ED5A-D029-C16A-ED9C956C7E06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2" creationId="{51D53B5B-55E5-2B2C-C4F4-60D462190051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3" creationId="{6F7BDAD8-CD93-2213-6E9F-2D5C7B7E6B9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4" creationId="{870521F0-EBCB-A5D0-59B1-9C4B97140B7B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5" creationId="{DDAB634E-1CD5-8958-1A0E-76E6831B62BA}"/>
          </ac:spMkLst>
        </pc:spChg>
        <pc:spChg chg="add mod">
          <ac:chgData name="Masakiyo Kitazawa" userId="2bf3742da7ad8ecb" providerId="LiveId" clId="{1C0F515F-32E3-4396-93B4-82A965EF2824}" dt="2024-03-14T23:52:41.572" v="8370" actId="1076"/>
          <ac:spMkLst>
            <pc:docMk/>
            <pc:sldMk cId="3281960828" sldId="447"/>
            <ac:spMk id="16" creationId="{24702548-B167-4EF9-A233-B92D0D469A77}"/>
          </ac:spMkLst>
        </pc:spChg>
        <pc:picChg chg="add del mod modCrop">
          <ac:chgData name="Masakiyo Kitazawa" userId="2bf3742da7ad8ecb" providerId="LiveId" clId="{1C0F515F-32E3-4396-93B4-82A965EF2824}" dt="2024-03-14T15:41:28.150" v="5729" actId="21"/>
          <ac:picMkLst>
            <pc:docMk/>
            <pc:sldMk cId="3281960828" sldId="447"/>
            <ac:picMk id="4" creationId="{E6F8445E-2080-2CE6-5FDA-2A4FC0ADC7BB}"/>
          </ac:picMkLst>
        </pc:picChg>
        <pc:picChg chg="add mod">
          <ac:chgData name="Masakiyo Kitazawa" userId="2bf3742da7ad8ecb" providerId="LiveId" clId="{1C0F515F-32E3-4396-93B4-82A965EF2824}" dt="2024-03-14T15:36:10.880" v="5650" actId="1076"/>
          <ac:picMkLst>
            <pc:docMk/>
            <pc:sldMk cId="3281960828" sldId="447"/>
            <ac:picMk id="6" creationId="{189990E6-9556-0C23-3C40-98CE89A0D51E}"/>
          </ac:picMkLst>
        </pc:picChg>
        <pc:picChg chg="add mod ord">
          <ac:chgData name="Masakiyo Kitazawa" userId="2bf3742da7ad8ecb" providerId="LiveId" clId="{1C0F515F-32E3-4396-93B4-82A965EF2824}" dt="2024-03-14T15:42:18.019" v="5737" actId="1076"/>
          <ac:picMkLst>
            <pc:docMk/>
            <pc:sldMk cId="3281960828" sldId="447"/>
            <ac:picMk id="11" creationId="{63539905-330E-B7DE-3C3B-F65553B9C46A}"/>
          </ac:picMkLst>
        </pc:picChg>
      </pc:sldChg>
      <pc:sldChg chg="addSp delSp modSp new mod">
        <pc:chgData name="Masakiyo Kitazawa" userId="2bf3742da7ad8ecb" providerId="LiveId" clId="{1C0F515F-32E3-4396-93B4-82A965EF2824}" dt="2024-03-14T23:20:27.127" v="8002" actId="14100"/>
        <pc:sldMkLst>
          <pc:docMk/>
          <pc:sldMk cId="1014659029" sldId="448"/>
        </pc:sldMkLst>
        <pc:spChg chg="mod">
          <ac:chgData name="Masakiyo Kitazawa" userId="2bf3742da7ad8ecb" providerId="LiveId" clId="{1C0F515F-32E3-4396-93B4-82A965EF2824}" dt="2024-03-14T15:40:48.850" v="5725"/>
          <ac:spMkLst>
            <pc:docMk/>
            <pc:sldMk cId="1014659029" sldId="448"/>
            <ac:spMk id="2" creationId="{DECD8023-D8A9-570B-3AB5-3712FAB242F9}"/>
          </ac:spMkLst>
        </pc:spChg>
        <pc:spChg chg="add del mod">
          <ac:chgData name="Masakiyo Kitazawa" userId="2bf3742da7ad8ecb" providerId="LiveId" clId="{1C0F515F-32E3-4396-93B4-82A965EF2824}" dt="2024-03-14T15:40:25.675" v="5692" actId="478"/>
          <ac:spMkLst>
            <pc:docMk/>
            <pc:sldMk cId="1014659029" sldId="448"/>
            <ac:spMk id="3" creationId="{9EC0F0DE-6EB5-989C-C299-E8DDB996081F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9" creationId="{01677D54-BC69-D26C-AA07-644D4C32AAE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0" creationId="{6EBD807D-85B9-2F47-FC42-2155949F10C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1" creationId="{335EE02A-B4A8-95F8-F1A2-BD77A724B436}"/>
          </ac:spMkLst>
        </pc:spChg>
        <pc:spChg chg="add mod">
          <ac:chgData name="Masakiyo Kitazawa" userId="2bf3742da7ad8ecb" providerId="LiveId" clId="{1C0F515F-32E3-4396-93B4-82A965EF2824}" dt="2024-03-14T15:45:48.966" v="5829"/>
          <ac:spMkLst>
            <pc:docMk/>
            <pc:sldMk cId="1014659029" sldId="448"/>
            <ac:spMk id="12" creationId="{43F0FCB0-373E-F2EF-DFEB-BBC9C77B05CB}"/>
          </ac:spMkLst>
        </pc:spChg>
        <pc:spChg chg="add del mod">
          <ac:chgData name="Masakiyo Kitazawa" userId="2bf3742da7ad8ecb" providerId="LiveId" clId="{1C0F515F-32E3-4396-93B4-82A965EF2824}" dt="2024-03-14T16:23:20.024" v="6872" actId="478"/>
          <ac:spMkLst>
            <pc:docMk/>
            <pc:sldMk cId="1014659029" sldId="448"/>
            <ac:spMk id="14" creationId="{BF497177-4364-9107-03C4-275835821121}"/>
          </ac:spMkLst>
        </pc:spChg>
        <pc:picChg chg="add mod">
          <ac:chgData name="Masakiyo Kitazawa" userId="2bf3742da7ad8ecb" providerId="LiveId" clId="{1C0F515F-32E3-4396-93B4-82A965EF2824}" dt="2024-03-14T15:41:05.658" v="5727" actId="14100"/>
          <ac:picMkLst>
            <pc:docMk/>
            <pc:sldMk cId="1014659029" sldId="448"/>
            <ac:picMk id="5" creationId="{7245DF37-82F9-2786-A9A4-9E2DD75F9E4E}"/>
          </ac:picMkLst>
        </pc:picChg>
        <pc:picChg chg="add mod">
          <ac:chgData name="Masakiyo Kitazawa" userId="2bf3742da7ad8ecb" providerId="LiveId" clId="{1C0F515F-32E3-4396-93B4-82A965EF2824}" dt="2024-03-14T15:41:22.261" v="5728"/>
          <ac:picMkLst>
            <pc:docMk/>
            <pc:sldMk cId="1014659029" sldId="448"/>
            <ac:picMk id="6" creationId="{305EE233-AC8B-D549-28BC-F3C1E8010D66}"/>
          </ac:picMkLst>
        </pc:picChg>
        <pc:picChg chg="add del mod">
          <ac:chgData name="Masakiyo Kitazawa" userId="2bf3742da7ad8ecb" providerId="LiveId" clId="{1C0F515F-32E3-4396-93B4-82A965EF2824}" dt="2024-03-14T15:42:03.756" v="5733" actId="21"/>
          <ac:picMkLst>
            <pc:docMk/>
            <pc:sldMk cId="1014659029" sldId="448"/>
            <ac:picMk id="8" creationId="{63539905-330E-B7DE-3C3B-F65553B9C46A}"/>
          </ac:picMkLst>
        </pc:picChg>
        <pc:picChg chg="add mod">
          <ac:chgData name="Masakiyo Kitazawa" userId="2bf3742da7ad8ecb" providerId="LiveId" clId="{1C0F515F-32E3-4396-93B4-82A965EF2824}" dt="2024-03-14T16:19:15.572" v="6814" actId="14100"/>
          <ac:picMkLst>
            <pc:docMk/>
            <pc:sldMk cId="1014659029" sldId="448"/>
            <ac:picMk id="13" creationId="{3F8973F7-F848-5C72-37E7-101B9EF2D13B}"/>
          </ac:picMkLst>
        </pc:picChg>
        <pc:picChg chg="add mod">
          <ac:chgData name="Masakiyo Kitazawa" userId="2bf3742da7ad8ecb" providerId="LiveId" clId="{1C0F515F-32E3-4396-93B4-82A965EF2824}" dt="2024-03-14T23:20:27.127" v="8002" actId="14100"/>
          <ac:picMkLst>
            <pc:docMk/>
            <pc:sldMk cId="1014659029" sldId="448"/>
            <ac:picMk id="16" creationId="{382AA4C2-5E96-1356-547F-F4B3AB1B91F1}"/>
          </ac:picMkLst>
        </pc:picChg>
      </pc:sldChg>
      <pc:sldChg chg="addSp modSp new mod">
        <pc:chgData name="Masakiyo Kitazawa" userId="2bf3742da7ad8ecb" providerId="LiveId" clId="{1C0F515F-32E3-4396-93B4-82A965EF2824}" dt="2024-03-14T23:50:47.109" v="8367" actId="20577"/>
        <pc:sldMkLst>
          <pc:docMk/>
          <pc:sldMk cId="2811741921" sldId="449"/>
        </pc:sldMkLst>
        <pc:spChg chg="mod">
          <ac:chgData name="Masakiyo Kitazawa" userId="2bf3742da7ad8ecb" providerId="LiveId" clId="{1C0F515F-32E3-4396-93B4-82A965EF2824}" dt="2024-03-14T14:28:35.705" v="3816" actId="20577"/>
          <ac:spMkLst>
            <pc:docMk/>
            <pc:sldMk cId="2811741921" sldId="449"/>
            <ac:spMk id="2" creationId="{26C6DDDF-D149-EFA8-5722-63D079E85622}"/>
          </ac:spMkLst>
        </pc:spChg>
        <pc:spChg chg="add mod">
          <ac:chgData name="Masakiyo Kitazawa" userId="2bf3742da7ad8ecb" providerId="LiveId" clId="{1C0F515F-32E3-4396-93B4-82A965EF2824}" dt="2024-03-14T23:50:20.040" v="8335" actId="6549"/>
          <ac:spMkLst>
            <pc:docMk/>
            <pc:sldMk cId="2811741921" sldId="449"/>
            <ac:spMk id="3" creationId="{B6B58F2C-1806-D2F4-EC3A-67AC2FAEFB63}"/>
          </ac:spMkLst>
        </pc:spChg>
        <pc:spChg chg="add mod">
          <ac:chgData name="Masakiyo Kitazawa" userId="2bf3742da7ad8ecb" providerId="LiveId" clId="{1C0F515F-32E3-4396-93B4-82A965EF2824}" dt="2024-03-14T16:42:11.163" v="7354" actId="1035"/>
          <ac:spMkLst>
            <pc:docMk/>
            <pc:sldMk cId="2811741921" sldId="449"/>
            <ac:spMk id="4" creationId="{B4DC5230-CC96-D0AA-8EBB-03A2AC5AE1EC}"/>
          </ac:spMkLst>
        </pc:spChg>
        <pc:spChg chg="add mod">
          <ac:chgData name="Masakiyo Kitazawa" userId="2bf3742da7ad8ecb" providerId="LiveId" clId="{1C0F515F-32E3-4396-93B4-82A965EF2824}" dt="2024-03-14T23:50:47.109" v="8367" actId="20577"/>
          <ac:spMkLst>
            <pc:docMk/>
            <pc:sldMk cId="2811741921" sldId="449"/>
            <ac:spMk id="5" creationId="{CBA740D7-9D58-A3C5-1177-3751DFCE4B72}"/>
          </ac:spMkLst>
        </pc:spChg>
        <pc:spChg chg="add mod ord">
          <ac:chgData name="Masakiyo Kitazawa" userId="2bf3742da7ad8ecb" providerId="LiveId" clId="{1C0F515F-32E3-4396-93B4-82A965EF2824}" dt="2024-03-14T14:38:58.794" v="4342" actId="167"/>
          <ac:spMkLst>
            <pc:docMk/>
            <pc:sldMk cId="2811741921" sldId="449"/>
            <ac:spMk id="6" creationId="{042DD81C-41AC-4BCC-98F7-5B8C49017F2F}"/>
          </ac:spMkLst>
        </pc:spChg>
      </pc:sldChg>
      <pc:sldChg chg="addSp delSp modSp new mod">
        <pc:chgData name="Masakiyo Kitazawa" userId="2bf3742da7ad8ecb" providerId="LiveId" clId="{1C0F515F-32E3-4396-93B4-82A965EF2824}" dt="2024-03-15T01:56:32.859" v="8444" actId="1076"/>
        <pc:sldMkLst>
          <pc:docMk/>
          <pc:sldMk cId="3489839155" sldId="450"/>
        </pc:sldMkLst>
        <pc:spChg chg="mod">
          <ac:chgData name="Masakiyo Kitazawa" userId="2bf3742da7ad8ecb" providerId="LiveId" clId="{1C0F515F-32E3-4396-93B4-82A965EF2824}" dt="2024-03-14T17:00:53.384" v="7704" actId="20577"/>
          <ac:spMkLst>
            <pc:docMk/>
            <pc:sldMk cId="3489839155" sldId="450"/>
            <ac:spMk id="2" creationId="{4EC60CF2-6E74-DC32-790D-B1504AD49C08}"/>
          </ac:spMkLst>
        </pc:spChg>
        <pc:spChg chg="del mod">
          <ac:chgData name="Masakiyo Kitazawa" userId="2bf3742da7ad8ecb" providerId="LiveId" clId="{1C0F515F-32E3-4396-93B4-82A965EF2824}" dt="2024-03-14T16:18:55.218" v="6810" actId="478"/>
          <ac:spMkLst>
            <pc:docMk/>
            <pc:sldMk cId="3489839155" sldId="450"/>
            <ac:spMk id="7" creationId="{1F6BBFDD-19EB-E665-B7DA-F127D6C77641}"/>
          </ac:spMkLst>
        </pc:spChg>
        <pc:spChg chg="add mod">
          <ac:chgData name="Masakiyo Kitazawa" userId="2bf3742da7ad8ecb" providerId="LiveId" clId="{1C0F515F-32E3-4396-93B4-82A965EF2824}" dt="2024-03-14T23:48:00.286" v="8278" actId="113"/>
          <ac:spMkLst>
            <pc:docMk/>
            <pc:sldMk cId="3489839155" sldId="450"/>
            <ac:spMk id="7" creationId="{9786F61E-CCFE-9229-AE16-9B10313E8A97}"/>
          </ac:spMkLst>
        </pc:spChg>
        <pc:spChg chg="add mod">
          <ac:chgData name="Masakiyo Kitazawa" userId="2bf3742da7ad8ecb" providerId="LiveId" clId="{1C0F515F-32E3-4396-93B4-82A965EF2824}" dt="2024-03-14T16:17:50.143" v="6759"/>
          <ac:spMkLst>
            <pc:docMk/>
            <pc:sldMk cId="3489839155" sldId="450"/>
            <ac:spMk id="9" creationId="{F4BC525D-2DFC-12AC-1AEC-93D4D81A43F6}"/>
          </ac:spMkLst>
        </pc:spChg>
        <pc:spChg chg="add del mod">
          <ac:chgData name="Masakiyo Kitazawa" userId="2bf3742da7ad8ecb" providerId="LiveId" clId="{1C0F515F-32E3-4396-93B4-82A965EF2824}" dt="2024-03-14T16:18:02.920" v="6763" actId="478"/>
          <ac:spMkLst>
            <pc:docMk/>
            <pc:sldMk cId="3489839155" sldId="450"/>
            <ac:spMk id="10" creationId="{C8FB8403-4FA2-68D2-AB9D-5AFADF54CF42}"/>
          </ac:spMkLst>
        </pc:spChg>
        <pc:spChg chg="add del mod">
          <ac:chgData name="Masakiyo Kitazawa" userId="2bf3742da7ad8ecb" providerId="LiveId" clId="{1C0F515F-32E3-4396-93B4-82A965EF2824}" dt="2024-03-15T01:56:25.958" v="8442" actId="478"/>
          <ac:spMkLst>
            <pc:docMk/>
            <pc:sldMk cId="3489839155" sldId="450"/>
            <ac:spMk id="11" creationId="{1CF050E9-75DC-AB38-3864-848F046AB23A}"/>
          </ac:spMkLst>
        </pc:spChg>
        <pc:spChg chg="add mod">
          <ac:chgData name="Masakiyo Kitazawa" userId="2bf3742da7ad8ecb" providerId="LiveId" clId="{1C0F515F-32E3-4396-93B4-82A965EF2824}" dt="2024-03-14T16:25:27.756" v="6953" actId="403"/>
          <ac:spMkLst>
            <pc:docMk/>
            <pc:sldMk cId="3489839155" sldId="450"/>
            <ac:spMk id="12" creationId="{B625DA30-FE26-9DDD-2DF2-5A896F1B08C4}"/>
          </ac:spMkLst>
        </pc:spChg>
        <pc:spChg chg="add mod ord">
          <ac:chgData name="Masakiyo Kitazawa" userId="2bf3742da7ad8ecb" providerId="LiveId" clId="{1C0F515F-32E3-4396-93B4-82A965EF2824}" dt="2024-03-14T23:47:08.741" v="8273" actId="14100"/>
          <ac:spMkLst>
            <pc:docMk/>
            <pc:sldMk cId="3489839155" sldId="450"/>
            <ac:spMk id="13" creationId="{1B5B98C7-EE53-D36F-F9F6-FFF0B1A12371}"/>
          </ac:spMkLst>
        </pc:spChg>
        <pc:spChg chg="add mod">
          <ac:chgData name="Masakiyo Kitazawa" userId="2bf3742da7ad8ecb" providerId="LiveId" clId="{1C0F515F-32E3-4396-93B4-82A965EF2824}" dt="2024-03-14T23:47:36.493" v="8275" actId="1076"/>
          <ac:spMkLst>
            <pc:docMk/>
            <pc:sldMk cId="3489839155" sldId="450"/>
            <ac:spMk id="14" creationId="{6F063DFB-4F44-BDCE-446B-E6E09C0F2D17}"/>
          </ac:spMkLst>
        </pc:spChg>
        <pc:spChg chg="add mod">
          <ac:chgData name="Masakiyo Kitazawa" userId="2bf3742da7ad8ecb" providerId="LiveId" clId="{1C0F515F-32E3-4396-93B4-82A965EF2824}" dt="2024-03-14T16:30:22.514" v="7076" actId="20577"/>
          <ac:spMkLst>
            <pc:docMk/>
            <pc:sldMk cId="3489839155" sldId="450"/>
            <ac:spMk id="15" creationId="{445ABDDF-86EF-7604-864D-9F4D0A5D761B}"/>
          </ac:spMkLst>
        </pc:spChg>
        <pc:spChg chg="add del mod">
          <ac:chgData name="Masakiyo Kitazawa" userId="2bf3742da7ad8ecb" providerId="LiveId" clId="{1C0F515F-32E3-4396-93B4-82A965EF2824}" dt="2024-03-14T23:45:32.275" v="8235" actId="478"/>
          <ac:spMkLst>
            <pc:docMk/>
            <pc:sldMk cId="3489839155" sldId="450"/>
            <ac:spMk id="25" creationId="{A2953CF3-479E-7F14-EDBF-609E28DF1E6C}"/>
          </ac:spMkLst>
        </pc:spChg>
        <pc:spChg chg="add del mod">
          <ac:chgData name="Masakiyo Kitazawa" userId="2bf3742da7ad8ecb" providerId="LiveId" clId="{1C0F515F-32E3-4396-93B4-82A965EF2824}" dt="2024-03-14T16:30:10.127" v="7060" actId="478"/>
          <ac:spMkLst>
            <pc:docMk/>
            <pc:sldMk cId="3489839155" sldId="450"/>
            <ac:spMk id="32" creationId="{2FC3D374-2F95-7859-1A1D-DDE6F493057E}"/>
          </ac:spMkLst>
        </pc:spChg>
        <pc:spChg chg="add mod">
          <ac:chgData name="Masakiyo Kitazawa" userId="2bf3742da7ad8ecb" providerId="LiveId" clId="{1C0F515F-32E3-4396-93B4-82A965EF2824}" dt="2024-03-14T23:45:22.803" v="8204" actId="1076"/>
          <ac:spMkLst>
            <pc:docMk/>
            <pc:sldMk cId="3489839155" sldId="450"/>
            <ac:spMk id="37" creationId="{8F6D6339-9CC8-4859-56F1-C5D7EDEA6350}"/>
          </ac:spMkLst>
        </pc:spChg>
        <pc:grpChg chg="add del mod">
          <ac:chgData name="Masakiyo Kitazawa" userId="2bf3742da7ad8ecb" providerId="LiveId" clId="{1C0F515F-32E3-4396-93B4-82A965EF2824}" dt="2024-03-15T01:56:11.250" v="8438" actId="478"/>
          <ac:grpSpMkLst>
            <pc:docMk/>
            <pc:sldMk cId="3489839155" sldId="450"/>
            <ac:grpSpMk id="3" creationId="{CFB7ADB0-39F7-DF0B-9F92-07EBE569300A}"/>
          </ac:grpSpMkLst>
        </pc:grp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4" creationId="{A794AE18-861F-BEEB-F7A7-BAFECC95BE76}"/>
          </ac:picMkLst>
        </pc:picChg>
        <pc:picChg chg="add mod">
          <ac:chgData name="Masakiyo Kitazawa" userId="2bf3742da7ad8ecb" providerId="LiveId" clId="{1C0F515F-32E3-4396-93B4-82A965EF2824}" dt="2024-03-14T23:48:08.722" v="8279" actId="14100"/>
          <ac:picMkLst>
            <pc:docMk/>
            <pc:sldMk cId="3489839155" sldId="450"/>
            <ac:picMk id="6" creationId="{CD071AAD-7D4B-4DE4-4772-09E20874D6B8}"/>
          </ac:picMkLst>
        </pc:pic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8" creationId="{18430C3E-46D3-F0B9-808F-4B9B17B5E6E5}"/>
          </ac:picMkLst>
        </pc:picChg>
        <pc:picChg chg="add mod ord">
          <ac:chgData name="Masakiyo Kitazawa" userId="2bf3742da7ad8ecb" providerId="LiveId" clId="{1C0F515F-32E3-4396-93B4-82A965EF2824}" dt="2024-03-15T01:56:32.859" v="8444" actId="1076"/>
          <ac:picMkLst>
            <pc:docMk/>
            <pc:sldMk cId="3489839155" sldId="450"/>
            <ac:picMk id="9" creationId="{D5D90128-3DD0-8426-49BE-7918A5F25966}"/>
          </ac:picMkLst>
        </pc:picChg>
        <pc:picChg chg="add mod">
          <ac:chgData name="Masakiyo Kitazawa" userId="2bf3742da7ad8ecb" providerId="LiveId" clId="{1C0F515F-32E3-4396-93B4-82A965EF2824}" dt="2024-03-14T23:48:12.440" v="8280" actId="14100"/>
          <ac:picMkLst>
            <pc:docMk/>
            <pc:sldMk cId="3489839155" sldId="450"/>
            <ac:picMk id="10" creationId="{57CC5549-836D-A196-E309-CF89A54D168D}"/>
          </ac:picMkLst>
        </pc:picChg>
        <pc:picChg chg="add del mod">
          <ac:chgData name="Masakiyo Kitazawa" userId="2bf3742da7ad8ecb" providerId="LiveId" clId="{1C0F515F-32E3-4396-93B4-82A965EF2824}" dt="2024-03-14T16:30:37.775" v="7088"/>
          <ac:picMkLst>
            <pc:docMk/>
            <pc:sldMk cId="3489839155" sldId="450"/>
            <ac:picMk id="14" creationId="{4DDD4130-EA83-8C59-4CA6-EC804C26A0CB}"/>
          </ac:picMkLst>
        </pc:picChg>
        <pc:picChg chg="add del mod">
          <ac:chgData name="Masakiyo Kitazawa" userId="2bf3742da7ad8ecb" providerId="LiveId" clId="{1C0F515F-32E3-4396-93B4-82A965EF2824}" dt="2024-03-14T16:26:46.071" v="6975"/>
          <ac:picMkLst>
            <pc:docMk/>
            <pc:sldMk cId="3489839155" sldId="450"/>
            <ac:picMk id="17" creationId="{593913F5-0C4B-5079-5290-5FDBA06DE1E2}"/>
          </ac:picMkLst>
        </pc:picChg>
        <pc:picChg chg="add del mod">
          <ac:chgData name="Masakiyo Kitazawa" userId="2bf3742da7ad8ecb" providerId="LiveId" clId="{1C0F515F-32E3-4396-93B4-82A965EF2824}" dt="2024-03-14T23:45:34.636" v="8236" actId="478"/>
          <ac:picMkLst>
            <pc:docMk/>
            <pc:sldMk cId="3489839155" sldId="450"/>
            <ac:picMk id="19" creationId="{AD8D6497-C269-7924-FF92-D3884027CA35}"/>
          </ac:picMkLst>
        </pc:picChg>
        <pc:picChg chg="add del mod">
          <ac:chgData name="Masakiyo Kitazawa" userId="2bf3742da7ad8ecb" providerId="LiveId" clId="{1C0F515F-32E3-4396-93B4-82A965EF2824}" dt="2024-03-14T16:27:34.356" v="6990"/>
          <ac:picMkLst>
            <pc:docMk/>
            <pc:sldMk cId="3489839155" sldId="450"/>
            <ac:picMk id="20" creationId="{3A7E5FE7-C006-0928-0DA9-014802A594B5}"/>
          </ac:picMkLst>
        </pc:picChg>
        <pc:picChg chg="add del mod">
          <ac:chgData name="Masakiyo Kitazawa" userId="2bf3742da7ad8ecb" providerId="LiveId" clId="{1C0F515F-32E3-4396-93B4-82A965EF2824}" dt="2024-03-14T16:27:47.687" v="7002"/>
          <ac:picMkLst>
            <pc:docMk/>
            <pc:sldMk cId="3489839155" sldId="450"/>
            <ac:picMk id="22" creationId="{BA99718D-22DB-E533-12C5-76F5B46A49F7}"/>
          </ac:picMkLst>
        </pc:picChg>
        <pc:picChg chg="add del mod">
          <ac:chgData name="Masakiyo Kitazawa" userId="2bf3742da7ad8ecb" providerId="LiveId" clId="{1C0F515F-32E3-4396-93B4-82A965EF2824}" dt="2024-03-14T23:46:08.774" v="8262"/>
          <ac:picMkLst>
            <pc:docMk/>
            <pc:sldMk cId="3489839155" sldId="450"/>
            <ac:picMk id="24" creationId="{6D98E5D1-ED35-E606-8210-BE5B9B444A94}"/>
          </ac:picMkLst>
        </pc:picChg>
        <pc:picChg chg="add del mod">
          <ac:chgData name="Masakiyo Kitazawa" userId="2bf3742da7ad8ecb" providerId="LiveId" clId="{1C0F515F-32E3-4396-93B4-82A965EF2824}" dt="2024-03-14T16:29:51.793" v="7044"/>
          <ac:picMkLst>
            <pc:docMk/>
            <pc:sldMk cId="3489839155" sldId="450"/>
            <ac:picMk id="27" creationId="{BFCB90FC-C445-89DD-C239-07D7474A121E}"/>
          </ac:picMkLst>
        </pc:picChg>
        <pc:picChg chg="add del mod">
          <ac:chgData name="Masakiyo Kitazawa" userId="2bf3742da7ad8ecb" providerId="LiveId" clId="{1C0F515F-32E3-4396-93B4-82A965EF2824}" dt="2024-03-14T16:29:59.221" v="7056"/>
          <ac:picMkLst>
            <pc:docMk/>
            <pc:sldMk cId="3489839155" sldId="450"/>
            <ac:picMk id="29" creationId="{7D5F7D63-5B0C-9644-CAC5-593F1C1694F5}"/>
          </ac:picMkLst>
        </pc:picChg>
        <pc:picChg chg="add del mod">
          <ac:chgData name="Masakiyo Kitazawa" userId="2bf3742da7ad8ecb" providerId="LiveId" clId="{1C0F515F-32E3-4396-93B4-82A965EF2824}" dt="2024-03-14T16:31:09.614" v="7100"/>
          <ac:picMkLst>
            <pc:docMk/>
            <pc:sldMk cId="3489839155" sldId="450"/>
            <ac:picMk id="31" creationId="{15157F04-014F-6495-BA97-D17C367CEDAB}"/>
          </ac:picMkLst>
        </pc:picChg>
        <pc:picChg chg="add del mod">
          <ac:chgData name="Masakiyo Kitazawa" userId="2bf3742da7ad8ecb" providerId="LiveId" clId="{1C0F515F-32E3-4396-93B4-82A965EF2824}" dt="2024-03-14T23:45:00.053" v="8164"/>
          <ac:picMkLst>
            <pc:docMk/>
            <pc:sldMk cId="3489839155" sldId="450"/>
            <ac:picMk id="34" creationId="{7595ED56-B008-CC85-DE0E-76D602C209CF}"/>
          </ac:picMkLst>
        </pc:picChg>
        <pc:picChg chg="add del mod">
          <ac:chgData name="Masakiyo Kitazawa" userId="2bf3742da7ad8ecb" providerId="LiveId" clId="{1C0F515F-32E3-4396-93B4-82A965EF2824}" dt="2024-03-14T17:01:35.384" v="7716"/>
          <ac:picMkLst>
            <pc:docMk/>
            <pc:sldMk cId="3489839155" sldId="450"/>
            <ac:picMk id="36" creationId="{3850D63E-9E8F-28F0-C376-6EDFC729F2C5}"/>
          </ac:picMkLst>
        </pc:picChg>
        <pc:picChg chg="add mod">
          <ac:chgData name="Masakiyo Kitazawa" userId="2bf3742da7ad8ecb" providerId="LiveId" clId="{1C0F515F-32E3-4396-93B4-82A965EF2824}" dt="2024-03-14T23:44:31.082" v="8152" actId="14100"/>
          <ac:picMkLst>
            <pc:docMk/>
            <pc:sldMk cId="3489839155" sldId="450"/>
            <ac:picMk id="39" creationId="{D5527A3C-39DA-EE8D-D187-28C7DD0F6478}"/>
          </ac:picMkLst>
        </pc:picChg>
        <pc:cxnChg chg="del mod">
          <ac:chgData name="Masakiyo Kitazawa" userId="2bf3742da7ad8ecb" providerId="LiveId" clId="{1C0F515F-32E3-4396-93B4-82A965EF2824}" dt="2024-03-14T16:18:50.838" v="6809" actId="478"/>
          <ac:cxnSpMkLst>
            <pc:docMk/>
            <pc:sldMk cId="3489839155" sldId="450"/>
            <ac:cxnSpMk id="5" creationId="{5A6F116F-A665-3290-C7B1-EDD3A2CE1AFD}"/>
          </ac:cxnSpMkLst>
        </pc:cxnChg>
        <pc:cxnChg chg="del mod">
          <ac:chgData name="Masakiyo Kitazawa" userId="2bf3742da7ad8ecb" providerId="LiveId" clId="{1C0F515F-32E3-4396-93B4-82A965EF2824}" dt="2024-03-14T16:18:57.424" v="6811" actId="478"/>
          <ac:cxnSpMkLst>
            <pc:docMk/>
            <pc:sldMk cId="3489839155" sldId="450"/>
            <ac:cxnSpMk id="6" creationId="{AADE19C3-1A4A-F893-1410-7EC9AF37F98F}"/>
          </ac:cxnSpMkLst>
        </pc:cxnChg>
      </pc:sldChg>
      <pc:sldChg chg="delSp modSp mod">
        <pc:chgData name="Masakiyo Kitazawa" userId="2bf3742da7ad8ecb" providerId="LiveId" clId="{1C0F515F-32E3-4396-93B4-82A965EF2824}" dt="2024-03-14T16:22:19.236" v="6844" actId="478"/>
        <pc:sldMkLst>
          <pc:docMk/>
          <pc:sldMk cId="108412035" sldId="530"/>
        </pc:sldMkLst>
        <pc:spChg chg="del">
          <ac:chgData name="Masakiyo Kitazawa" userId="2bf3742da7ad8ecb" providerId="LiveId" clId="{1C0F515F-32E3-4396-93B4-82A965EF2824}" dt="2024-03-14T16:21:55.144" v="6839" actId="478"/>
          <ac:spMkLst>
            <pc:docMk/>
            <pc:sldMk cId="108412035" sldId="530"/>
            <ac:spMk id="4" creationId="{589194EE-ED0C-4A8A-B494-20DBE0B37347}"/>
          </ac:spMkLst>
        </pc:spChg>
        <pc:spChg chg="mod">
          <ac:chgData name="Masakiyo Kitazawa" userId="2bf3742da7ad8ecb" providerId="LiveId" clId="{1C0F515F-32E3-4396-93B4-82A965EF2824}" dt="2024-03-14T16:22:10.631" v="6842" actId="207"/>
          <ac:spMkLst>
            <pc:docMk/>
            <pc:sldMk cId="108412035" sldId="530"/>
            <ac:spMk id="5" creationId="{0FA8A2C2-D3CD-47F7-A789-550A5499F046}"/>
          </ac:spMkLst>
        </pc:spChg>
        <pc:spChg chg="del">
          <ac:chgData name="Masakiyo Kitazawa" userId="2bf3742da7ad8ecb" providerId="LiveId" clId="{1C0F515F-32E3-4396-93B4-82A965EF2824}" dt="2024-03-14T16:22:19.236" v="6844" actId="478"/>
          <ac:spMkLst>
            <pc:docMk/>
            <pc:sldMk cId="108412035" sldId="530"/>
            <ac:spMk id="8" creationId="{201F04C1-1A77-4EAA-AEC6-BE4358DA23E6}"/>
          </ac:spMkLst>
        </pc:spChg>
        <pc:spChg chg="del">
          <ac:chgData name="Masakiyo Kitazawa" userId="2bf3742da7ad8ecb" providerId="LiveId" clId="{1C0F515F-32E3-4396-93B4-82A965EF2824}" dt="2024-03-14T16:22:16.632" v="6843" actId="478"/>
          <ac:spMkLst>
            <pc:docMk/>
            <pc:sldMk cId="108412035" sldId="530"/>
            <ac:spMk id="15" creationId="{8632A210-9354-4127-B46F-7ECB54E9DFA9}"/>
          </ac:spMkLst>
        </pc:spChg>
      </pc:sldChg>
      <pc:sldChg chg="addSp delSp modSp new mod">
        <pc:chgData name="Masakiyo Kitazawa" userId="2bf3742da7ad8ecb" providerId="LiveId" clId="{1C0F515F-32E3-4396-93B4-82A965EF2824}" dt="2024-03-15T00:27:44.093" v="8416" actId="1035"/>
        <pc:sldMkLst>
          <pc:docMk/>
          <pc:sldMk cId="2630373856" sldId="531"/>
        </pc:sldMkLst>
        <pc:spChg chg="mod">
          <ac:chgData name="Masakiyo Kitazawa" userId="2bf3742da7ad8ecb" providerId="LiveId" clId="{1C0F515F-32E3-4396-93B4-82A965EF2824}" dt="2024-03-14T16:31:35.452" v="7120" actId="20577"/>
          <ac:spMkLst>
            <pc:docMk/>
            <pc:sldMk cId="2630373856" sldId="531"/>
            <ac:spMk id="2" creationId="{139EA5A0-567C-DF9B-9E22-B17B000E5B3B}"/>
          </ac:spMkLst>
        </pc:spChg>
        <pc:spChg chg="add mod ord">
          <ac:chgData name="Masakiyo Kitazawa" userId="2bf3742da7ad8ecb" providerId="LiveId" clId="{1C0F515F-32E3-4396-93B4-82A965EF2824}" dt="2024-03-15T00:09:38.154" v="8377" actId="14100"/>
          <ac:spMkLst>
            <pc:docMk/>
            <pc:sldMk cId="2630373856" sldId="531"/>
            <ac:spMk id="3" creationId="{5D96A254-B670-90FA-E054-442CE75A839B}"/>
          </ac:spMkLst>
        </pc:spChg>
        <pc:spChg chg="add mod">
          <ac:chgData name="Masakiyo Kitazawa" userId="2bf3742da7ad8ecb" providerId="LiveId" clId="{1C0F515F-32E3-4396-93B4-82A965EF2824}" dt="2024-03-14T16:36:58.670" v="7240" actId="20577"/>
          <ac:spMkLst>
            <pc:docMk/>
            <pc:sldMk cId="2630373856" sldId="531"/>
            <ac:spMk id="9" creationId="{D3865AC4-5E43-89F4-8C72-87B5A4F4AE5A}"/>
          </ac:spMkLst>
        </pc:spChg>
        <pc:spChg chg="add mod">
          <ac:chgData name="Masakiyo Kitazawa" userId="2bf3742da7ad8ecb" providerId="LiveId" clId="{1C0F515F-32E3-4396-93B4-82A965EF2824}" dt="2024-03-14T16:35:47.237" v="7219" actId="20577"/>
          <ac:spMkLst>
            <pc:docMk/>
            <pc:sldMk cId="2630373856" sldId="531"/>
            <ac:spMk id="10" creationId="{3704E60F-8536-5B24-D335-4F20F84782B2}"/>
          </ac:spMkLst>
        </pc:spChg>
        <pc:spChg chg="add mod">
          <ac:chgData name="Masakiyo Kitazawa" userId="2bf3742da7ad8ecb" providerId="LiveId" clId="{1C0F515F-32E3-4396-93B4-82A965EF2824}" dt="2024-03-14T16:37:44.464" v="7279" actId="1076"/>
          <ac:spMkLst>
            <pc:docMk/>
            <pc:sldMk cId="2630373856" sldId="531"/>
            <ac:spMk id="11" creationId="{1F0F41FB-3BB5-FFB6-BD26-34EB114E35A4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21" creationId="{1177D8C4-40F2-6B5F-9DA2-86ACFEC18388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33" creationId="{BE6FECC8-6573-CC45-EBB6-2953ABB2783C}"/>
          </ac:spMkLst>
        </pc:spChg>
        <pc:spChg chg="add del">
          <ac:chgData name="Masakiyo Kitazawa" userId="2bf3742da7ad8ecb" providerId="LiveId" clId="{1C0F515F-32E3-4396-93B4-82A965EF2824}" dt="2024-03-14T16:46:42.076" v="7473" actId="22"/>
          <ac:spMkLst>
            <pc:docMk/>
            <pc:sldMk cId="2630373856" sldId="531"/>
            <ac:spMk id="35" creationId="{96123891-196A-2A3F-43AA-269F227CEE9C}"/>
          </ac:spMkLst>
        </pc:spChg>
        <pc:picChg chg="add del mod">
          <ac:chgData name="Masakiyo Kitazawa" userId="2bf3742da7ad8ecb" providerId="LiveId" clId="{1C0F515F-32E3-4396-93B4-82A965EF2824}" dt="2024-03-14T16:33:17.164" v="7146"/>
          <ac:picMkLst>
            <pc:docMk/>
            <pc:sldMk cId="2630373856" sldId="531"/>
            <ac:picMk id="4" creationId="{96D09929-3D76-7C8A-A4B8-671DCBD25754}"/>
          </ac:picMkLst>
        </pc:picChg>
        <pc:picChg chg="add mod">
          <ac:chgData name="Masakiyo Kitazawa" userId="2bf3742da7ad8ecb" providerId="LiveId" clId="{1C0F515F-32E3-4396-93B4-82A965EF2824}" dt="2024-03-15T00:27:25.507" v="8390"/>
          <ac:picMkLst>
            <pc:docMk/>
            <pc:sldMk cId="2630373856" sldId="531"/>
            <ac:picMk id="5" creationId="{1242D833-FB35-9B68-D681-CBB734424AD9}"/>
          </ac:picMkLst>
        </pc:picChg>
        <pc:picChg chg="add del mod">
          <ac:chgData name="Masakiyo Kitazawa" userId="2bf3742da7ad8ecb" providerId="LiveId" clId="{1C0F515F-32E3-4396-93B4-82A965EF2824}" dt="2024-03-14T16:33:42.211" v="7158"/>
          <ac:picMkLst>
            <pc:docMk/>
            <pc:sldMk cId="2630373856" sldId="531"/>
            <ac:picMk id="6" creationId="{BD88CA90-0680-E8EB-9E22-78EA99065874}"/>
          </ac:picMkLst>
        </pc:picChg>
        <pc:picChg chg="add mod">
          <ac:chgData name="Masakiyo Kitazawa" userId="2bf3742da7ad8ecb" providerId="LiveId" clId="{1C0F515F-32E3-4396-93B4-82A965EF2824}" dt="2024-03-15T00:27:34.863" v="8402"/>
          <ac:picMkLst>
            <pc:docMk/>
            <pc:sldMk cId="2630373856" sldId="531"/>
            <ac:picMk id="7" creationId="{73BB7D1A-99AA-F387-4AE5-4745F61E8260}"/>
          </ac:picMkLst>
        </pc:picChg>
        <pc:picChg chg="add mod">
          <ac:chgData name="Masakiyo Kitazawa" userId="2bf3742da7ad8ecb" providerId="LiveId" clId="{1C0F515F-32E3-4396-93B4-82A965EF2824}" dt="2024-03-15T00:09:43.084" v="8378" actId="1076"/>
          <ac:picMkLst>
            <pc:docMk/>
            <pc:sldMk cId="2630373856" sldId="531"/>
            <ac:picMk id="8" creationId="{BB7BA6BC-C8CE-C9DC-D118-89EE11E45576}"/>
          </ac:picMkLst>
        </pc:picChg>
        <pc:picChg chg="add del mod">
          <ac:chgData name="Masakiyo Kitazawa" userId="2bf3742da7ad8ecb" providerId="LiveId" clId="{1C0F515F-32E3-4396-93B4-82A965EF2824}" dt="2024-03-14T16:37:08.412" v="7252"/>
          <ac:picMkLst>
            <pc:docMk/>
            <pc:sldMk cId="2630373856" sldId="531"/>
            <ac:picMk id="13" creationId="{EADB85BD-6BB3-4637-1633-07D155C89DB0}"/>
          </ac:picMkLst>
        </pc:picChg>
        <pc:picChg chg="add del mod">
          <ac:chgData name="Masakiyo Kitazawa" userId="2bf3742da7ad8ecb" providerId="LiveId" clId="{1C0F515F-32E3-4396-93B4-82A965EF2824}" dt="2024-03-15T00:27:25.507" v="8392"/>
          <ac:picMkLst>
            <pc:docMk/>
            <pc:sldMk cId="2630373856" sldId="531"/>
            <ac:picMk id="15" creationId="{4009DC39-D6CD-1671-191D-1A6B923AD50A}"/>
          </ac:picMkLst>
        </pc:picChg>
        <pc:picChg chg="add del mod">
          <ac:chgData name="Masakiyo Kitazawa" userId="2bf3742da7ad8ecb" providerId="LiveId" clId="{1C0F515F-32E3-4396-93B4-82A965EF2824}" dt="2024-03-14T16:37:25.798" v="7266"/>
          <ac:picMkLst>
            <pc:docMk/>
            <pc:sldMk cId="2630373856" sldId="531"/>
            <ac:picMk id="16" creationId="{7B6972F2-9386-6A8D-B418-6E26074A537A}"/>
          </ac:picMkLst>
        </pc:picChg>
        <pc:picChg chg="add del mod">
          <ac:chgData name="Masakiyo Kitazawa" userId="2bf3742da7ad8ecb" providerId="LiveId" clId="{1C0F515F-32E3-4396-93B4-82A965EF2824}" dt="2024-03-14T16:37:31.115" v="7278"/>
          <ac:picMkLst>
            <pc:docMk/>
            <pc:sldMk cId="2630373856" sldId="531"/>
            <ac:picMk id="18" creationId="{3DB8323D-359B-7DBE-863C-2AC254CDD2CD}"/>
          </ac:picMkLst>
        </pc:picChg>
        <pc:picChg chg="add del mod">
          <ac:chgData name="Masakiyo Kitazawa" userId="2bf3742da7ad8ecb" providerId="LiveId" clId="{1C0F515F-32E3-4396-93B4-82A965EF2824}" dt="2024-03-15T00:27:34.874" v="8404"/>
          <ac:picMkLst>
            <pc:docMk/>
            <pc:sldMk cId="2630373856" sldId="531"/>
            <ac:picMk id="20" creationId="{030B14A0-CD93-2DF8-B3E8-C793497170B6}"/>
          </ac:picMkLst>
        </pc:picChg>
        <pc:picChg chg="add del mod">
          <ac:chgData name="Masakiyo Kitazawa" userId="2bf3742da7ad8ecb" providerId="LiveId" clId="{1C0F515F-32E3-4396-93B4-82A965EF2824}" dt="2024-03-14T16:41:04.897" v="7301"/>
          <ac:picMkLst>
            <pc:docMk/>
            <pc:sldMk cId="2630373856" sldId="531"/>
            <ac:picMk id="23" creationId="{9D8F84C3-109D-7906-773B-027AE69E0927}"/>
          </ac:picMkLst>
        </pc:picChg>
        <pc:picChg chg="add del mod">
          <ac:chgData name="Masakiyo Kitazawa" userId="2bf3742da7ad8ecb" providerId="LiveId" clId="{1C0F515F-32E3-4396-93B4-82A965EF2824}" dt="2024-03-14T16:44:36.136" v="7417"/>
          <ac:picMkLst>
            <pc:docMk/>
            <pc:sldMk cId="2630373856" sldId="531"/>
            <ac:picMk id="25" creationId="{82F923D2-0632-7C8A-F197-2030080D09F9}"/>
          </ac:picMkLst>
        </pc:picChg>
        <pc:picChg chg="add del mod">
          <ac:chgData name="Masakiyo Kitazawa" userId="2bf3742da7ad8ecb" providerId="LiveId" clId="{1C0F515F-32E3-4396-93B4-82A965EF2824}" dt="2024-03-14T16:45:29.781" v="7443"/>
          <ac:picMkLst>
            <pc:docMk/>
            <pc:sldMk cId="2630373856" sldId="531"/>
            <ac:picMk id="27" creationId="{5B06E73C-46EF-F686-E637-77E2B854125F}"/>
          </ac:picMkLst>
        </pc:picChg>
        <pc:picChg chg="add del mod">
          <ac:chgData name="Masakiyo Kitazawa" userId="2bf3742da7ad8ecb" providerId="LiveId" clId="{1C0F515F-32E3-4396-93B4-82A965EF2824}" dt="2024-03-14T16:45:18.140" v="7431"/>
          <ac:picMkLst>
            <pc:docMk/>
            <pc:sldMk cId="2630373856" sldId="531"/>
            <ac:picMk id="28" creationId="{3C5BA209-9A63-131C-5581-0C7A5698DBB9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0" creationId="{CE7E9242-284C-5AF2-5DAC-00FA3CAC13B7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2" creationId="{1F5BC18C-0898-C182-BC36-AF4A709819E9}"/>
          </ac:picMkLst>
        </pc:picChg>
        <pc:picChg chg="add mod">
          <ac:chgData name="Masakiyo Kitazawa" userId="2bf3742da7ad8ecb" providerId="LiveId" clId="{1C0F515F-32E3-4396-93B4-82A965EF2824}" dt="2024-03-14T23:49:03.273" v="8281" actId="14100"/>
          <ac:picMkLst>
            <pc:docMk/>
            <pc:sldMk cId="2630373856" sldId="531"/>
            <ac:picMk id="37" creationId="{308AA7FA-32B8-79A9-D358-872EE3595EDD}"/>
          </ac:picMkLst>
        </pc:picChg>
      </pc:sldChg>
      <pc:sldChg chg="addSp modSp mod modAnim">
        <pc:chgData name="Masakiyo Kitazawa" userId="2bf3742da7ad8ecb" providerId="LiveId" clId="{1C0F515F-32E3-4396-93B4-82A965EF2824}" dt="2024-03-15T02:01:29.973" v="8498"/>
        <pc:sldMkLst>
          <pc:docMk/>
          <pc:sldMk cId="30409638" sldId="532"/>
        </pc:sldMkLst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2" creationId="{17A4CBA9-4D63-592D-EFD3-DDB62CF8C3F9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4" creationId="{443547BB-343C-6E3E-2055-8F88287673E4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5" creationId="{62B8B790-E360-E18E-BDA5-2DE3DB734595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6" creationId="{B4CD9ACA-D038-7740-40DC-670942A5D67A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0" creationId="{F5914720-1AF5-1CDE-BB39-0FDC8023103E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2" creationId="{8DABE4C8-346A-88E5-3FC0-545E8121BE7D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3" creationId="{1810E180-0DE1-F153-C7AF-70FF2495B29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4" creationId="{36D77F20-4B3E-0F55-8B1E-3E9B8D88B81F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5" creationId="{D71F3F7C-9073-B2B9-986D-7C48782DFA4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7" creationId="{72E02AF3-406C-B050-F3BA-26636D876807}"/>
          </ac:spMkLst>
        </pc:spChg>
        <pc:spChg chg="mod">
          <ac:chgData name="Masakiyo Kitazawa" userId="2bf3742da7ad8ecb" providerId="LiveId" clId="{1C0F515F-32E3-4396-93B4-82A965EF2824}" dt="2024-03-15T02:00:33.467" v="8496" actId="20577"/>
          <ac:spMkLst>
            <pc:docMk/>
            <pc:sldMk cId="30409638" sldId="532"/>
            <ac:spMk id="80" creationId="{CA7E7764-0376-BF55-AC12-4FD5888B6010}"/>
          </ac:spMkLst>
        </pc:s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" creationId="{D5046C03-CAB1-A3DD-ADEA-9348C59323F9}"/>
          </ac:grpSpMkLst>
        </pc:gr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0" creationId="{56E3B57A-FB42-9CF9-2F54-A78B6835A77A}"/>
          </ac:grpSpMkLst>
        </pc:grp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27" creationId="{08940FAD-38B2-6692-98D7-D7F9F45137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1" creationId="{B8ABB62C-1DC7-06FE-940E-AE829D69F5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7" creationId="{E45684CD-2BA1-9D50-B4C6-ECD9734B69BF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6" creationId="{859914A4-E5C4-7835-3D14-29DAD14A1C5B}"/>
          </ac:cxnSpMkLst>
        </pc:cxn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11" creationId="{C332A375-93F0-340C-EDC8-2569C8BB7F02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61" creationId="{43A0353A-7702-6AE8-77FF-EFE6A563F207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3" creationId="{AA175423-5227-D642-3236-B8B362B322B1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4" creationId="{685923B3-D69C-A1E3-0A01-CD47E0451713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5" creationId="{B890DAFF-CFB9-F19F-ECFB-C8B0C2FE35BE}"/>
          </ac:cxnSpMkLst>
        </pc:cxnChg>
      </pc:sldChg>
      <pc:sldChg chg="new del">
        <pc:chgData name="Masakiyo Kitazawa" userId="2bf3742da7ad8ecb" providerId="LiveId" clId="{1C0F515F-32E3-4396-93B4-82A965EF2824}" dt="2024-03-14T16:32:45.312" v="7127" actId="2696"/>
        <pc:sldMkLst>
          <pc:docMk/>
          <pc:sldMk cId="3391478861" sldId="532"/>
        </pc:sldMkLst>
      </pc:sldChg>
      <pc:sldChg chg="addSp modSp new mod ord">
        <pc:chgData name="Masakiyo Kitazawa" userId="2bf3742da7ad8ecb" providerId="LiveId" clId="{1C0F515F-32E3-4396-93B4-82A965EF2824}" dt="2024-03-14T17:05:19.401" v="7820" actId="1076"/>
        <pc:sldMkLst>
          <pc:docMk/>
          <pc:sldMk cId="878993700" sldId="533"/>
        </pc:sldMkLst>
        <pc:spChg chg="mod">
          <ac:chgData name="Masakiyo Kitazawa" userId="2bf3742da7ad8ecb" providerId="LiveId" clId="{1C0F515F-32E3-4396-93B4-82A965EF2824}" dt="2024-03-14T17:02:28.239" v="7755" actId="20577"/>
          <ac:spMkLst>
            <pc:docMk/>
            <pc:sldMk cId="878993700" sldId="533"/>
            <ac:spMk id="2" creationId="{ED8AF4AC-402E-DA64-AA84-C29F9B5E0CF2}"/>
          </ac:spMkLst>
        </pc:spChg>
        <pc:spChg chg="add mod">
          <ac:chgData name="Masakiyo Kitazawa" userId="2bf3742da7ad8ecb" providerId="LiveId" clId="{1C0F515F-32E3-4396-93B4-82A965EF2824}" dt="2024-03-14T17:05:06.539" v="7819" actId="20577"/>
          <ac:spMkLst>
            <pc:docMk/>
            <pc:sldMk cId="878993700" sldId="533"/>
            <ac:spMk id="7" creationId="{3E5837E3-E94B-EBA1-8FC8-342BE87109E0}"/>
          </ac:spMkLst>
        </pc:spChg>
        <pc:picChg chg="add mod">
          <ac:chgData name="Masakiyo Kitazawa" userId="2bf3742da7ad8ecb" providerId="LiveId" clId="{1C0F515F-32E3-4396-93B4-82A965EF2824}" dt="2024-03-14T17:03:14.825" v="7763" actId="1076"/>
          <ac:picMkLst>
            <pc:docMk/>
            <pc:sldMk cId="878993700" sldId="533"/>
            <ac:picMk id="4" creationId="{7CCB7499-AAC4-D1B5-5110-B77EA6DB96AF}"/>
          </ac:picMkLst>
        </pc:picChg>
        <pc:picChg chg="add mod">
          <ac:chgData name="Masakiyo Kitazawa" userId="2bf3742da7ad8ecb" providerId="LiveId" clId="{1C0F515F-32E3-4396-93B4-82A965EF2824}" dt="2024-03-14T17:05:19.401" v="7820" actId="1076"/>
          <ac:picMkLst>
            <pc:docMk/>
            <pc:sldMk cId="878993700" sldId="533"/>
            <ac:picMk id="5" creationId="{69BF16BE-DE9D-8C7D-D239-18ED445CDB98}"/>
          </ac:picMkLst>
        </pc:picChg>
        <pc:picChg chg="add mod modCrop">
          <ac:chgData name="Masakiyo Kitazawa" userId="2bf3742da7ad8ecb" providerId="LiveId" clId="{1C0F515F-32E3-4396-93B4-82A965EF2824}" dt="2024-03-14T17:03:45.805" v="7769" actId="14100"/>
          <ac:picMkLst>
            <pc:docMk/>
            <pc:sldMk cId="878993700" sldId="533"/>
            <ac:picMk id="6" creationId="{2C8331C8-00F5-726C-826E-4BB03A9DA031}"/>
          </ac:picMkLst>
        </pc:picChg>
      </pc:sldChg>
      <pc:sldChg chg="delSp modSp mod">
        <pc:chgData name="Masakiyo Kitazawa" userId="2bf3742da7ad8ecb" providerId="LiveId" clId="{1C0F515F-32E3-4396-93B4-82A965EF2824}" dt="2024-03-14T23:04:56.724" v="7930" actId="166"/>
        <pc:sldMkLst>
          <pc:docMk/>
          <pc:sldMk cId="3005348904" sldId="534"/>
        </pc:sldMkLst>
        <pc:spChg chg="mod ord topLvl">
          <ac:chgData name="Masakiyo Kitazawa" userId="2bf3742da7ad8ecb" providerId="LiveId" clId="{1C0F515F-32E3-4396-93B4-82A965EF2824}" dt="2024-03-14T23:03:27.083" v="7924" actId="167"/>
          <ac:spMkLst>
            <pc:docMk/>
            <pc:sldMk cId="3005348904" sldId="534"/>
            <ac:spMk id="14" creationId="{18285891-31C9-9827-9DEE-F43026271BFD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5" creationId="{A90086DE-F1B9-C536-0E44-65EA02FC67DA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9" creationId="{E7A0B971-4A87-6746-EB13-74E059DAC745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1" creationId="{89E6EEFA-83E2-2D7A-5479-16B9163E29BA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2" creationId="{892D4E11-9A5A-FBCB-C9FE-D208518A09AF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3" creationId="{4B2ABD31-3449-94B4-8183-1A05B5E46FD7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5" creationId="{0CA5F860-40B6-E12A-2564-2390F58607AC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6" creationId="{C622B986-A3A0-98AE-C91B-772E6814616E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8" creationId="{4ED6D24D-F094-5022-106E-C679E133B8B1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9" creationId="{6CE0F89F-0921-7339-BDE8-746B4ADC1F8B}"/>
          </ac:spMkLst>
        </pc:spChg>
        <pc:spChg chg="mod">
          <ac:chgData name="Masakiyo Kitazawa" userId="2bf3742da7ad8ecb" providerId="LiveId" clId="{1C0F515F-32E3-4396-93B4-82A965EF2824}" dt="2024-03-14T23:02:49.138" v="7920" actId="1037"/>
          <ac:spMkLst>
            <pc:docMk/>
            <pc:sldMk cId="3005348904" sldId="534"/>
            <ac:spMk id="64" creationId="{68BAB437-28B6-5B9E-E362-B7CCC7BF4CA4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69" creationId="{8F792007-1972-50DE-57F1-32BB067197E7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70" creationId="{9649A010-9070-61A5-7C6E-B933D275E308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3" creationId="{A8BFBD14-0018-EF1A-8EEE-749FF812E6C7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4" creationId="{2D7A631C-BCEC-A4B6-99B6-068E54A47B9C}"/>
          </ac:spMkLst>
        </pc:spChg>
        <pc:grpChg chg="del">
          <ac:chgData name="Masakiyo Kitazawa" userId="2bf3742da7ad8ecb" providerId="LiveId" clId="{1C0F515F-32E3-4396-93B4-82A965EF2824}" dt="2024-03-14T23:03:22.333" v="7923" actId="165"/>
          <ac:grpSpMkLst>
            <pc:docMk/>
            <pc:sldMk cId="3005348904" sldId="534"/>
            <ac:grpSpMk id="3" creationId="{524055C0-9835-F89E-0E54-D31AA1E480A4}"/>
          </ac:grpSpMkLst>
        </pc:grpChg>
        <pc:cxnChg chg="mod">
          <ac:chgData name="Masakiyo Kitazawa" userId="2bf3742da7ad8ecb" providerId="LiveId" clId="{1C0F515F-32E3-4396-93B4-82A965EF2824}" dt="2024-03-14T23:02:32.806" v="7917" actId="692"/>
          <ac:cxnSpMkLst>
            <pc:docMk/>
            <pc:sldMk cId="3005348904" sldId="534"/>
            <ac:cxnSpMk id="4" creationId="{8B263BC7-012C-FC28-2009-442967EA14C3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6" creationId="{9F63AF62-3FD8-156C-E039-6942BE7F9260}"/>
          </ac:cxnSpMkLst>
        </pc:cxnChg>
        <pc:cxnChg chg="ord">
          <ac:chgData name="Masakiyo Kitazawa" userId="2bf3742da7ad8ecb" providerId="LiveId" clId="{1C0F515F-32E3-4396-93B4-82A965EF2824}" dt="2024-03-14T23:04:32.637" v="7928" actId="166"/>
          <ac:cxnSpMkLst>
            <pc:docMk/>
            <pc:sldMk cId="3005348904" sldId="534"/>
            <ac:cxnSpMk id="9" creationId="{555D7860-82F9-E0CD-CDE4-7BCE1CFA048A}"/>
          </ac:cxnSpMkLst>
        </pc:cxnChg>
        <pc:cxnChg chg="ord">
          <ac:chgData name="Masakiyo Kitazawa" userId="2bf3742da7ad8ecb" providerId="LiveId" clId="{1C0F515F-32E3-4396-93B4-82A965EF2824}" dt="2024-03-14T23:04:26.396" v="7927" actId="166"/>
          <ac:cxnSpMkLst>
            <pc:docMk/>
            <pc:sldMk cId="3005348904" sldId="534"/>
            <ac:cxnSpMk id="12" creationId="{BAE23E27-6E31-EAFC-0E4C-97C41303264B}"/>
          </ac:cxnSpMkLst>
        </pc:cxnChg>
        <pc:cxnChg chg="mod ord topLvl">
          <ac:chgData name="Masakiyo Kitazawa" userId="2bf3742da7ad8ecb" providerId="LiveId" clId="{1C0F515F-32E3-4396-93B4-82A965EF2824}" dt="2024-03-14T23:04:56.724" v="7930" actId="166"/>
          <ac:cxnSpMkLst>
            <pc:docMk/>
            <pc:sldMk cId="3005348904" sldId="534"/>
            <ac:cxnSpMk id="18" creationId="{E957F949-5A62-BDEC-BCA0-59F6014546E0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27" creationId="{1364E26E-CE23-8356-232E-7E39FDAC9BA8}"/>
          </ac:cxnSpMkLst>
        </pc:cxnChg>
        <pc:cxnChg chg="ord">
          <ac:chgData name="Masakiyo Kitazawa" userId="2bf3742da7ad8ecb" providerId="LiveId" clId="{1C0F515F-32E3-4396-93B4-82A965EF2824}" dt="2024-03-14T23:04:48.882" v="7929" actId="166"/>
          <ac:cxnSpMkLst>
            <pc:docMk/>
            <pc:sldMk cId="3005348904" sldId="534"/>
            <ac:cxnSpMk id="50" creationId="{54F8D89D-1356-73DD-2312-65327333C9B8}"/>
          </ac:cxnSpMkLst>
        </pc:cxnChg>
        <pc:cxnChg chg="ord">
          <ac:chgData name="Masakiyo Kitazawa" userId="2bf3742da7ad8ecb" providerId="LiveId" clId="{1C0F515F-32E3-4396-93B4-82A965EF2824}" dt="2024-03-14T23:04:08.085" v="7926" actId="166"/>
          <ac:cxnSpMkLst>
            <pc:docMk/>
            <pc:sldMk cId="3005348904" sldId="534"/>
            <ac:cxnSpMk id="51" creationId="{31BEEA3C-41AB-D0FA-A4F9-8E92070FDAFA}"/>
          </ac:cxnSpMkLst>
        </pc:cxnChg>
      </pc:sldChg>
      <pc:sldChg chg="modSp mod">
        <pc:chgData name="Masakiyo Kitazawa" userId="2bf3742da7ad8ecb" providerId="LiveId" clId="{1C0F515F-32E3-4396-93B4-82A965EF2824}" dt="2024-03-14T23:52:21.728" v="8368" actId="1076"/>
        <pc:sldMkLst>
          <pc:docMk/>
          <pc:sldMk cId="3076812107" sldId="535"/>
        </pc:sldMkLst>
        <pc:spChg chg="mod">
          <ac:chgData name="Masakiyo Kitazawa" userId="2bf3742da7ad8ecb" providerId="LiveId" clId="{1C0F515F-32E3-4396-93B4-82A965EF2824}" dt="2024-03-14T23:52:21.728" v="8368" actId="1076"/>
          <ac:spMkLst>
            <pc:docMk/>
            <pc:sldMk cId="3076812107" sldId="535"/>
            <ac:spMk id="97" creationId="{691B73E2-6790-22B1-E75E-3471A27E1122}"/>
          </ac:spMkLst>
        </pc:spChg>
      </pc:sldChg>
      <pc:sldChg chg="addSp delSp modSp mod modAnim">
        <pc:chgData name="Masakiyo Kitazawa" userId="2bf3742da7ad8ecb" providerId="LiveId" clId="{1C0F515F-32E3-4396-93B4-82A965EF2824}" dt="2024-03-15T01:51:39.731" v="8425"/>
        <pc:sldMkLst>
          <pc:docMk/>
          <pc:sldMk cId="2174586129" sldId="536"/>
        </pc:sldMkLst>
        <pc:spChg chg="add mod">
          <ac:chgData name="Masakiyo Kitazawa" userId="2bf3742da7ad8ecb" providerId="LiveId" clId="{1C0F515F-32E3-4396-93B4-82A965EF2824}" dt="2024-03-14T23:53:07.386" v="8374"/>
          <ac:spMkLst>
            <pc:docMk/>
            <pc:sldMk cId="2174586129" sldId="536"/>
            <ac:spMk id="3" creationId="{7363447D-6735-57AE-C157-456D003A34A6}"/>
          </ac:spMkLst>
        </pc:spChg>
        <pc:spChg chg="del mod">
          <ac:chgData name="Masakiyo Kitazawa" userId="2bf3742da7ad8ecb" providerId="LiveId" clId="{1C0F515F-32E3-4396-93B4-82A965EF2824}" dt="2024-03-14T23:52:59.484" v="8373" actId="21"/>
          <ac:spMkLst>
            <pc:docMk/>
            <pc:sldMk cId="2174586129" sldId="536"/>
            <ac:spMk id="16" creationId="{24702548-B167-4EF9-A233-B92D0D469A77}"/>
          </ac:spMkLst>
        </pc:spChg>
        <pc:picChg chg="add mod">
          <ac:chgData name="Masakiyo Kitazawa" userId="2bf3742da7ad8ecb" providerId="LiveId" clId="{1C0F515F-32E3-4396-93B4-82A965EF2824}" dt="2024-03-15T01:51:39.731" v="8425"/>
          <ac:picMkLst>
            <pc:docMk/>
            <pc:sldMk cId="2174586129" sldId="536"/>
            <ac:picMk id="4" creationId="{23FAA4AF-DC48-CF11-54BB-40F38DC2D004}"/>
          </ac:picMkLst>
        </pc:picChg>
        <pc:picChg chg="del mod">
          <ac:chgData name="Masakiyo Kitazawa" userId="2bf3742da7ad8ecb" providerId="LiveId" clId="{1C0F515F-32E3-4396-93B4-82A965EF2824}" dt="2024-03-15T01:51:29.359" v="8424" actId="478"/>
          <ac:picMkLst>
            <pc:docMk/>
            <pc:sldMk cId="2174586129" sldId="536"/>
            <ac:picMk id="6" creationId="{189990E6-9556-0C23-3C40-98CE89A0D51E}"/>
          </ac:picMkLst>
        </pc:picChg>
      </pc:sldChg>
      <pc:sldChg chg="addSp delSp modSp mod">
        <pc:chgData name="Masakiyo Kitazawa" userId="2bf3742da7ad8ecb" providerId="LiveId" clId="{1C0F515F-32E3-4396-93B4-82A965EF2824}" dt="2024-03-14T23:42:41.317" v="8118"/>
        <pc:sldMkLst>
          <pc:docMk/>
          <pc:sldMk cId="804285797" sldId="537"/>
        </pc:sldMkLst>
        <pc:spChg chg="add mod">
          <ac:chgData name="Masakiyo Kitazawa" userId="2bf3742da7ad8ecb" providerId="LiveId" clId="{1C0F515F-32E3-4396-93B4-82A965EF2824}" dt="2024-03-14T23:41:25.893" v="8074" actId="20577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1C0F515F-32E3-4396-93B4-82A965EF2824}" dt="2024-03-14T23:42:12.934" v="8104" actId="207"/>
          <ac:spMkLst>
            <pc:docMk/>
            <pc:sldMk cId="804285797" sldId="537"/>
            <ac:spMk id="4" creationId="{6A663F82-9422-9B55-78B7-FE75F01EFDAB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9" creationId="{01677D54-BC69-D26C-AA07-644D4C32AAE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0" creationId="{6EBD807D-85B9-2F47-FC42-2155949F10C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1" creationId="{335EE02A-B4A8-95F8-F1A2-BD77A724B436}"/>
          </ac:spMkLst>
        </pc:spChg>
        <pc:picChg chg="add del mod">
          <ac:chgData name="Masakiyo Kitazawa" userId="2bf3742da7ad8ecb" providerId="LiveId" clId="{1C0F515F-32E3-4396-93B4-82A965EF2824}" dt="2024-03-14T23:42:41.317" v="8118"/>
          <ac:picMkLst>
            <pc:docMk/>
            <pc:sldMk cId="804285797" sldId="537"/>
            <ac:picMk id="7" creationId="{3C8DF945-68E4-027F-854A-2A29D7E77434}"/>
          </ac:picMkLst>
        </pc:picChg>
        <pc:picChg chg="add mod">
          <ac:chgData name="Masakiyo Kitazawa" userId="2bf3742da7ad8ecb" providerId="LiveId" clId="{1C0F515F-32E3-4396-93B4-82A965EF2824}" dt="2024-03-14T23:42:41.317" v="8116"/>
          <ac:picMkLst>
            <pc:docMk/>
            <pc:sldMk cId="804285797" sldId="537"/>
            <ac:picMk id="14" creationId="{62A973FD-5C9F-B5CA-0CFC-2E3EC8FD6C95}"/>
          </ac:picMkLst>
        </pc:picChg>
      </pc:sldChg>
      <pc:sldChg chg="delSp mod">
        <pc:chgData name="Masakiyo Kitazawa" userId="2bf3742da7ad8ecb" providerId="LiveId" clId="{1C0F515F-32E3-4396-93B4-82A965EF2824}" dt="2024-03-15T04:21:08.051" v="8501" actId="478"/>
        <pc:sldMkLst>
          <pc:docMk/>
          <pc:sldMk cId="3742025216" sldId="538"/>
        </pc:sldMkLst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5" creationId="{A90086DE-F1B9-C536-0E44-65EA02FC67DA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7" creationId="{FC7416FE-8A8E-A28F-EB66-895A51C7AA7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9" creationId="{E7A0B971-4A87-6746-EB13-74E059DAC74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20" creationId="{757B2136-04D4-9EF4-EF8C-5868B249C8AE}"/>
          </ac:spMkLst>
        </pc:spChg>
        <pc:spChg chg="del">
          <ac:chgData name="Masakiyo Kitazawa" userId="2bf3742da7ad8ecb" providerId="LiveId" clId="{1C0F515F-32E3-4396-93B4-82A965EF2824}" dt="2024-03-15T04:21:03.755" v="8500" actId="478"/>
          <ac:spMkLst>
            <pc:docMk/>
            <pc:sldMk cId="3742025216" sldId="538"/>
            <ac:spMk id="63" creationId="{7A605C6C-D510-18EC-603B-9020B84DC1DC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4" creationId="{68BAB437-28B6-5B9E-E362-B7CCC7BF4CA4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6" creationId="{2DD1BABA-47B6-F030-7470-1319AA614008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7" creationId="{D9C1B0DD-279C-8F34-7A0A-945AC855931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8" creationId="{6D99E5D4-141C-7D4C-A0D8-FAAE5A840569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9" creationId="{8F792007-1972-50DE-57F1-32BB067197E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0" creationId="{9649A010-9070-61A5-7C6E-B933D275E308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3" creationId="{A8BFBD14-0018-EF1A-8EEE-749FF812E6C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4" creationId="{2D7A631C-BCEC-A4B6-99B6-068E54A47B9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5" creationId="{09874D90-1672-EE03-EA12-DAC22ED7D4DB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7" creationId="{699BBDBF-4E15-DC1D-7AA8-857C96393135}"/>
          </ac:spMkLst>
        </pc:sp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9" creationId="{555D7860-82F9-E0CD-CDE4-7BCE1CFA048A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12" creationId="{BAE23E27-6E31-EAFC-0E4C-97C41303264B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0" creationId="{54F8D89D-1356-73DD-2312-65327333C9B8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1" creationId="{31BEEA3C-41AB-D0FA-A4F9-8E92070FDAFA}"/>
          </ac:cxnSpMkLst>
        </pc:cxnChg>
      </pc:sldChg>
    </pc:docChg>
  </pc:docChgLst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Masakiyo Kitazawa" userId="2bf3742da7ad8ecb" providerId="LiveId" clId="{F742AAEE-2CA9-478E-9FDF-F38BDAEADF3F}"/>
    <pc:docChg chg="undo custSel addSld delSld modSld sldOrd">
      <pc:chgData name="Masakiyo Kitazawa" userId="2bf3742da7ad8ecb" providerId="LiveId" clId="{F742AAEE-2CA9-478E-9FDF-F38BDAEADF3F}" dt="2024-09-25T06:36:52.878" v="2405" actId="20577"/>
      <pc:docMkLst>
        <pc:docMk/>
      </pc:docMkLst>
      <pc:sldChg chg="del">
        <pc:chgData name="Masakiyo Kitazawa" userId="2bf3742da7ad8ecb" providerId="LiveId" clId="{F742AAEE-2CA9-478E-9FDF-F38BDAEADF3F}" dt="2024-09-23T13:42:02.985" v="0" actId="2696"/>
        <pc:sldMkLst>
          <pc:docMk/>
          <pc:sldMk cId="3621775204" sldId="436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939384464" sldId="439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606497583" sldId="440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231626022" sldId="442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709818685" sldId="445"/>
        </pc:sldMkLst>
      </pc:sldChg>
      <pc:sldChg chg="addSp delSp modSp mod">
        <pc:chgData name="Masakiyo Kitazawa" userId="2bf3742da7ad8ecb" providerId="LiveId" clId="{F742AAEE-2CA9-478E-9FDF-F38BDAEADF3F}" dt="2024-09-25T05:23:13.227" v="1934" actId="1076"/>
        <pc:sldMkLst>
          <pc:docMk/>
          <pc:sldMk cId="4104788435" sldId="446"/>
        </pc:sldMkLst>
        <pc:spChg chg="mod">
          <ac:chgData name="Masakiyo Kitazawa" userId="2bf3742da7ad8ecb" providerId="LiveId" clId="{F742AAEE-2CA9-478E-9FDF-F38BDAEADF3F}" dt="2024-09-25T05:21:53.938" v="1928" actId="1035"/>
          <ac:spMkLst>
            <pc:docMk/>
            <pc:sldMk cId="4104788435" sldId="446"/>
            <ac:spMk id="5" creationId="{B4312251-4108-A27E-FB70-58693C9A1F43}"/>
          </ac:spMkLst>
        </pc:spChg>
        <pc:spChg chg="add del mod">
          <ac:chgData name="Masakiyo Kitazawa" userId="2bf3742da7ad8ecb" providerId="LiveId" clId="{F742AAEE-2CA9-478E-9FDF-F38BDAEADF3F}" dt="2024-09-24T17:16:29.494" v="1776" actId="478"/>
          <ac:spMkLst>
            <pc:docMk/>
            <pc:sldMk cId="4104788435" sldId="446"/>
            <ac:spMk id="6" creationId="{5BE5A5CB-7684-302C-1A18-2F3E1CA97059}"/>
          </ac:spMkLst>
        </pc:spChg>
        <pc:spChg chg="mod">
          <ac:chgData name="Masakiyo Kitazawa" userId="2bf3742da7ad8ecb" providerId="LiveId" clId="{F742AAEE-2CA9-478E-9FDF-F38BDAEADF3F}" dt="2024-09-24T17:22:55.465" v="1898" actId="1076"/>
          <ac:spMkLst>
            <pc:docMk/>
            <pc:sldMk cId="4104788435" sldId="446"/>
            <ac:spMk id="8" creationId="{796C129F-8BF0-DEF9-DF8C-492089D33BB6}"/>
          </ac:spMkLst>
        </pc:spChg>
        <pc:spChg chg="mod">
          <ac:chgData name="Masakiyo Kitazawa" userId="2bf3742da7ad8ecb" providerId="LiveId" clId="{F742AAEE-2CA9-478E-9FDF-F38BDAEADF3F}" dt="2024-09-24T17:22:55.465" v="1898" actId="1076"/>
          <ac:spMkLst>
            <pc:docMk/>
            <pc:sldMk cId="4104788435" sldId="446"/>
            <ac:spMk id="9" creationId="{7690C52C-81B2-EF1F-A110-42A5FEF667C7}"/>
          </ac:spMkLst>
        </pc:spChg>
        <pc:spChg chg="mod">
          <ac:chgData name="Masakiyo Kitazawa" userId="2bf3742da7ad8ecb" providerId="LiveId" clId="{F742AAEE-2CA9-478E-9FDF-F38BDAEADF3F}" dt="2024-09-25T05:22:48.887" v="1929" actId="207"/>
          <ac:spMkLst>
            <pc:docMk/>
            <pc:sldMk cId="4104788435" sldId="446"/>
            <ac:spMk id="10" creationId="{6DC2487C-2687-4C9B-2945-F73DB00C61A2}"/>
          </ac:spMkLst>
        </pc:spChg>
        <pc:spChg chg="mod">
          <ac:chgData name="Masakiyo Kitazawa" userId="2bf3742da7ad8ecb" providerId="LiveId" clId="{F742AAEE-2CA9-478E-9FDF-F38BDAEADF3F}" dt="2024-09-25T05:21:53.938" v="1928" actId="1035"/>
          <ac:spMkLst>
            <pc:docMk/>
            <pc:sldMk cId="4104788435" sldId="446"/>
            <ac:spMk id="11" creationId="{B7E3E4E2-7AF2-0FC6-BE1A-069BA6B27251}"/>
          </ac:spMkLst>
        </pc:spChg>
        <pc:spChg chg="mod">
          <ac:chgData name="Masakiyo Kitazawa" userId="2bf3742da7ad8ecb" providerId="LiveId" clId="{F742AAEE-2CA9-478E-9FDF-F38BDAEADF3F}" dt="2024-09-25T05:21:53.938" v="1928" actId="1035"/>
          <ac:spMkLst>
            <pc:docMk/>
            <pc:sldMk cId="4104788435" sldId="446"/>
            <ac:spMk id="12" creationId="{9951BF5C-01BD-BAF8-E959-2FE3830E8D8A}"/>
          </ac:spMkLst>
        </pc:spChg>
        <pc:picChg chg="del">
          <ac:chgData name="Masakiyo Kitazawa" userId="2bf3742da7ad8ecb" providerId="LiveId" clId="{F742AAEE-2CA9-478E-9FDF-F38BDAEADF3F}" dt="2024-09-24T17:22:48.962" v="1897" actId="478"/>
          <ac:picMkLst>
            <pc:docMk/>
            <pc:sldMk cId="4104788435" sldId="446"/>
            <ac:picMk id="3" creationId="{236B1879-92B2-F85E-DFAC-8932AD1D3154}"/>
          </ac:picMkLst>
        </pc:picChg>
        <pc:picChg chg="add mod modCrop">
          <ac:chgData name="Masakiyo Kitazawa" userId="2bf3742da7ad8ecb" providerId="LiveId" clId="{F742AAEE-2CA9-478E-9FDF-F38BDAEADF3F}" dt="2024-09-25T05:23:13.227" v="1934" actId="1076"/>
          <ac:picMkLst>
            <pc:docMk/>
            <pc:sldMk cId="4104788435" sldId="446"/>
            <ac:picMk id="3" creationId="{4B696759-E4D0-75C4-96C2-A2E8BE327314}"/>
          </ac:picMkLst>
        </pc:picChg>
        <pc:picChg chg="add">
          <ac:chgData name="Masakiyo Kitazawa" userId="2bf3742da7ad8ecb" providerId="LiveId" clId="{F742AAEE-2CA9-478E-9FDF-F38BDAEADF3F}" dt="2024-09-24T17:16:09.497" v="1773"/>
          <ac:picMkLst>
            <pc:docMk/>
            <pc:sldMk cId="4104788435" sldId="446"/>
            <ac:picMk id="4" creationId="{229BF84C-FD50-4B51-E91E-19A8267C700B}"/>
          </ac:picMkLst>
        </pc:picChg>
      </pc:sldChg>
      <pc:sldChg chg="modSp mod">
        <pc:chgData name="Masakiyo Kitazawa" userId="2bf3742da7ad8ecb" providerId="LiveId" clId="{F742AAEE-2CA9-478E-9FDF-F38BDAEADF3F}" dt="2024-09-24T15:00:11.225" v="327" actId="20577"/>
        <pc:sldMkLst>
          <pc:docMk/>
          <pc:sldMk cId="30409638" sldId="532"/>
        </pc:sldMkLst>
        <pc:spChg chg="mod">
          <ac:chgData name="Masakiyo Kitazawa" userId="2bf3742da7ad8ecb" providerId="LiveId" clId="{F742AAEE-2CA9-478E-9FDF-F38BDAEADF3F}" dt="2024-09-24T15:00:11.225" v="327" actId="20577"/>
          <ac:spMkLst>
            <pc:docMk/>
            <pc:sldMk cId="30409638" sldId="532"/>
            <ac:spMk id="2" creationId="{43FA71F8-86B1-4B25-ADE1-02DBDAEB6FAA}"/>
          </ac:spMkLst>
        </pc:spChg>
      </pc:sldChg>
      <pc:sldChg chg="addSp delSp modSp mod">
        <pc:chgData name="Masakiyo Kitazawa" userId="2bf3742da7ad8ecb" providerId="LiveId" clId="{F742AAEE-2CA9-478E-9FDF-F38BDAEADF3F}" dt="2024-09-23T15:49:16.101" v="173" actId="1076"/>
        <pc:sldMkLst>
          <pc:docMk/>
          <pc:sldMk cId="3005348904" sldId="534"/>
        </pc:sldMkLst>
        <pc:spChg chg="add mod">
          <ac:chgData name="Masakiyo Kitazawa" userId="2bf3742da7ad8ecb" providerId="LiveId" clId="{F742AAEE-2CA9-478E-9FDF-F38BDAEADF3F}" dt="2024-09-23T15:48:51.517" v="169"/>
          <ac:spMkLst>
            <pc:docMk/>
            <pc:sldMk cId="3005348904" sldId="534"/>
            <ac:spMk id="3" creationId="{5F42A1C4-F908-6734-EE11-9E56F42FED99}"/>
          </ac:spMkLst>
        </pc:spChg>
        <pc:spChg chg="del">
          <ac:chgData name="Masakiyo Kitazawa" userId="2bf3742da7ad8ecb" providerId="LiveId" clId="{F742AAEE-2CA9-478E-9FDF-F38BDAEADF3F}" dt="2024-09-23T15:48:55.411" v="170" actId="478"/>
          <ac:spMkLst>
            <pc:docMk/>
            <pc:sldMk cId="3005348904" sldId="534"/>
            <ac:spMk id="7" creationId="{E9DC6399-D0C5-8FDA-7838-EE8A9ABA1DEA}"/>
          </ac:spMkLst>
        </pc:spChg>
        <pc:spChg chg="add mod">
          <ac:chgData name="Masakiyo Kitazawa" userId="2bf3742da7ad8ecb" providerId="LiveId" clId="{F742AAEE-2CA9-478E-9FDF-F38BDAEADF3F}" dt="2024-09-23T15:49:16.101" v="173" actId="1076"/>
          <ac:spMkLst>
            <pc:docMk/>
            <pc:sldMk cId="3005348904" sldId="534"/>
            <ac:spMk id="11" creationId="{4EF98125-2E5B-C629-49C6-2244FF37CE84}"/>
          </ac:spMkLst>
        </pc:spChg>
        <pc:picChg chg="del">
          <ac:chgData name="Masakiyo Kitazawa" userId="2bf3742da7ad8ecb" providerId="LiveId" clId="{F742AAEE-2CA9-478E-9FDF-F38BDAEADF3F}" dt="2024-09-23T15:49:07.831" v="172" actId="478"/>
          <ac:picMkLst>
            <pc:docMk/>
            <pc:sldMk cId="3005348904" sldId="534"/>
            <ac:picMk id="10" creationId="{CECB8A6D-E7AA-46DA-AC81-D462A232DAD9}"/>
          </ac:picMkLst>
        </pc:picChg>
      </pc:sldChg>
      <pc:sldChg chg="modSp mod">
        <pc:chgData name="Masakiyo Kitazawa" userId="2bf3742da7ad8ecb" providerId="LiveId" clId="{F742AAEE-2CA9-478E-9FDF-F38BDAEADF3F}" dt="2024-09-25T06:36:52.878" v="2405" actId="20577"/>
        <pc:sldMkLst>
          <pc:docMk/>
          <pc:sldMk cId="3959006449" sldId="540"/>
        </pc:sldMkLst>
        <pc:spChg chg="mod">
          <ac:chgData name="Masakiyo Kitazawa" userId="2bf3742da7ad8ecb" providerId="LiveId" clId="{F742AAEE-2CA9-478E-9FDF-F38BDAEADF3F}" dt="2024-09-25T06:34:37.467" v="2349" actId="1035"/>
          <ac:spMkLst>
            <pc:docMk/>
            <pc:sldMk cId="3959006449" sldId="540"/>
            <ac:spMk id="3" creationId="{4C75B1F4-986C-6D21-5398-4CA21BE5CC55}"/>
          </ac:spMkLst>
        </pc:spChg>
        <pc:spChg chg="mod">
          <ac:chgData name="Masakiyo Kitazawa" userId="2bf3742da7ad8ecb" providerId="LiveId" clId="{F742AAEE-2CA9-478E-9FDF-F38BDAEADF3F}" dt="2024-09-25T06:34:43.781" v="2358" actId="1035"/>
          <ac:spMkLst>
            <pc:docMk/>
            <pc:sldMk cId="3959006449" sldId="540"/>
            <ac:spMk id="4" creationId="{9662409D-E1DE-BFE6-9588-A61A91AEE990}"/>
          </ac:spMkLst>
        </pc:spChg>
        <pc:spChg chg="mod">
          <ac:chgData name="Masakiyo Kitazawa" userId="2bf3742da7ad8ecb" providerId="LiveId" clId="{F742AAEE-2CA9-478E-9FDF-F38BDAEADF3F}" dt="2024-09-25T06:36:52.878" v="2405" actId="20577"/>
          <ac:spMkLst>
            <pc:docMk/>
            <pc:sldMk cId="3959006449" sldId="540"/>
            <ac:spMk id="6" creationId="{644CA2DF-723C-4069-0879-FCD87592F765}"/>
          </ac:spMkLst>
        </pc:spChg>
      </pc:sldChg>
      <pc:sldChg chg="addSp delSp modSp mod ord">
        <pc:chgData name="Masakiyo Kitazawa" userId="2bf3742da7ad8ecb" providerId="LiveId" clId="{F742AAEE-2CA9-478E-9FDF-F38BDAEADF3F}" dt="2024-09-24T17:22:45.999" v="1896"/>
        <pc:sldMkLst>
          <pc:docMk/>
          <pc:sldMk cId="145802996" sldId="541"/>
        </pc:sldMkLst>
        <pc:spChg chg="mod">
          <ac:chgData name="Masakiyo Kitazawa" userId="2bf3742da7ad8ecb" providerId="LiveId" clId="{F742AAEE-2CA9-478E-9FDF-F38BDAEADF3F}" dt="2024-09-24T14:59:57.429" v="326" actId="20577"/>
          <ac:spMkLst>
            <pc:docMk/>
            <pc:sldMk cId="145802996" sldId="541"/>
            <ac:spMk id="2" creationId="{3D55002D-247D-1A16-F52A-9D13D11F05CE}"/>
          </ac:spMkLst>
        </pc:spChg>
        <pc:spChg chg="del">
          <ac:chgData name="Masakiyo Kitazawa" userId="2bf3742da7ad8ecb" providerId="LiveId" clId="{F742AAEE-2CA9-478E-9FDF-F38BDAEADF3F}" dt="2024-09-24T15:06:50.852" v="358" actId="478"/>
          <ac:spMkLst>
            <pc:docMk/>
            <pc:sldMk cId="145802996" sldId="541"/>
            <ac:spMk id="4" creationId="{FDBC093B-33F0-F9E9-C368-AF3F65AE51AC}"/>
          </ac:spMkLst>
        </pc:spChg>
        <pc:spChg chg="add mod">
          <ac:chgData name="Masakiyo Kitazawa" userId="2bf3742da7ad8ecb" providerId="LiveId" clId="{F742AAEE-2CA9-478E-9FDF-F38BDAEADF3F}" dt="2024-09-24T15:06:56.409" v="369" actId="1035"/>
          <ac:spMkLst>
            <pc:docMk/>
            <pc:sldMk cId="145802996" sldId="541"/>
            <ac:spMk id="5" creationId="{9A63D5EE-20A2-3229-3198-CD441A348A56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8" creationId="{EF516031-ACD1-7C4F-15BE-FDDA516E4CBA}"/>
          </ac:spMkLst>
        </pc:spChg>
        <pc:spChg chg="mod">
          <ac:chgData name="Masakiyo Kitazawa" userId="2bf3742da7ad8ecb" providerId="LiveId" clId="{F742AAEE-2CA9-478E-9FDF-F38BDAEADF3F}" dt="2024-09-24T15:06:56.409" v="369" actId="1035"/>
          <ac:spMkLst>
            <pc:docMk/>
            <pc:sldMk cId="145802996" sldId="541"/>
            <ac:spMk id="10" creationId="{0A2AC1E3-80FD-EF9F-BA58-8AE861B8C4CF}"/>
          </ac:spMkLst>
        </pc:spChg>
        <pc:spChg chg="del">
          <ac:chgData name="Masakiyo Kitazawa" userId="2bf3742da7ad8ecb" providerId="LiveId" clId="{F742AAEE-2CA9-478E-9FDF-F38BDAEADF3F}" dt="2024-09-24T15:06:50.852" v="358" actId="478"/>
          <ac:spMkLst>
            <pc:docMk/>
            <pc:sldMk cId="145802996" sldId="541"/>
            <ac:spMk id="11" creationId="{933CBB86-6698-6FA1-D64C-3A6A97331A87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5" creationId="{A1FF298C-BBBD-BA03-3D44-6BD291D871A2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6" creationId="{D50B165B-4021-72C5-0521-BCD330A4F890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7" creationId="{73A17AA8-1C4B-C3AE-70E0-34A481031D49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8" creationId="{45F1AD75-4C0F-F341-D130-CC0CB39EAD73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19" creationId="{152E3FE7-0245-CA16-0AF6-0C1ACEFC86B5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0" creationId="{5DEC4E18-EE56-2D85-BF0E-D2B1A2D48C7E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1" creationId="{9CF56118-205D-FFA3-0DD3-8EF17BD1D3BB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3" creationId="{419F1A8B-6762-BD25-1765-3A00BB65AABD}"/>
          </ac:spMkLst>
        </pc:spChg>
        <pc:spChg chg="add mod">
          <ac:chgData name="Masakiyo Kitazawa" userId="2bf3742da7ad8ecb" providerId="LiveId" clId="{F742AAEE-2CA9-478E-9FDF-F38BDAEADF3F}" dt="2024-09-24T17:21:42.604" v="1891" actId="1035"/>
          <ac:spMkLst>
            <pc:docMk/>
            <pc:sldMk cId="145802996" sldId="541"/>
            <ac:spMk id="24" creationId="{E22FD5B3-32F6-9680-962A-CD5C9EAAB93E}"/>
          </ac:spMkLst>
        </pc:spChg>
        <pc:spChg chg="add mod">
          <ac:chgData name="Masakiyo Kitazawa" userId="2bf3742da7ad8ecb" providerId="LiveId" clId="{F742AAEE-2CA9-478E-9FDF-F38BDAEADF3F}" dt="2024-09-24T15:10:29.055" v="516" actId="1035"/>
          <ac:spMkLst>
            <pc:docMk/>
            <pc:sldMk cId="145802996" sldId="541"/>
            <ac:spMk id="26" creationId="{0F2FFFA2-3C93-D1C3-0DFA-739CC132C635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1" creationId="{FE1108EF-FCDE-847C-B1E3-1C503D651BA4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2" creationId="{85015517-03B0-EC2C-09CA-0D51A1A77AC2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3" creationId="{456483FB-B6C3-2350-1C73-3808F7DF8D07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4" creationId="{C24B3CA3-E3D8-84E3-B0D4-DD38D9483D89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5" creationId="{CF701DC2-A10B-1A5B-EA83-4ED811C35BCB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6" creationId="{386F3C52-01F8-F4BD-136A-CB96C428F8EA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7" creationId="{C87342C4-D20A-B776-D2DD-CE27978F03A5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8" creationId="{08EF6804-F747-123C-446B-DE14F17BB40A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39" creationId="{B6E69581-FC22-B9E1-1C07-2FCD61793FA0}"/>
          </ac:spMkLst>
        </pc:spChg>
        <pc:spChg chg="add mod">
          <ac:chgData name="Masakiyo Kitazawa" userId="2bf3742da7ad8ecb" providerId="LiveId" clId="{F742AAEE-2CA9-478E-9FDF-F38BDAEADF3F}" dt="2024-09-24T17:21:48.229" v="1893" actId="1035"/>
          <ac:spMkLst>
            <pc:docMk/>
            <pc:sldMk cId="145802996" sldId="541"/>
            <ac:spMk id="40" creationId="{D784784A-E4F6-9840-6064-6D280D9AE27F}"/>
          </ac:spMkLst>
        </pc:spChg>
        <pc:spChg chg="add mod">
          <ac:chgData name="Masakiyo Kitazawa" userId="2bf3742da7ad8ecb" providerId="LiveId" clId="{F742AAEE-2CA9-478E-9FDF-F38BDAEADF3F}" dt="2024-09-24T15:10:29.055" v="516" actId="1035"/>
          <ac:spMkLst>
            <pc:docMk/>
            <pc:sldMk cId="145802996" sldId="541"/>
            <ac:spMk id="41" creationId="{03A807F3-BB04-AAF8-B96D-559F4D9DF4E9}"/>
          </ac:spMkLst>
        </pc:spChg>
        <pc:spChg chg="add mod">
          <ac:chgData name="Masakiyo Kitazawa" userId="2bf3742da7ad8ecb" providerId="LiveId" clId="{F742AAEE-2CA9-478E-9FDF-F38BDAEADF3F}" dt="2024-09-24T15:09:50.293" v="500" actId="1076"/>
          <ac:spMkLst>
            <pc:docMk/>
            <pc:sldMk cId="145802996" sldId="541"/>
            <ac:spMk id="42" creationId="{8D7ED1C0-03F8-0F30-CFBA-03355E2CD05C}"/>
          </ac:spMkLst>
        </pc:spChg>
        <pc:spChg chg="add mod">
          <ac:chgData name="Masakiyo Kitazawa" userId="2bf3742da7ad8ecb" providerId="LiveId" clId="{F742AAEE-2CA9-478E-9FDF-F38BDAEADF3F}" dt="2024-09-24T15:12:07.036" v="545" actId="1076"/>
          <ac:spMkLst>
            <pc:docMk/>
            <pc:sldMk cId="145802996" sldId="541"/>
            <ac:spMk id="44" creationId="{83184C01-3F40-16B9-561B-7CC91E85AE31}"/>
          </ac:spMkLst>
        </pc:spChg>
        <pc:picChg chg="mod">
          <ac:chgData name="Masakiyo Kitazawa" userId="2bf3742da7ad8ecb" providerId="LiveId" clId="{F742AAEE-2CA9-478E-9FDF-F38BDAEADF3F}" dt="2024-09-24T17:22:00.941" v="1894" actId="1076"/>
          <ac:picMkLst>
            <pc:docMk/>
            <pc:sldMk cId="145802996" sldId="541"/>
            <ac:picMk id="3" creationId="{10310DC1-1088-396A-EED6-94BFB76709F3}"/>
          </ac:picMkLst>
        </pc:picChg>
        <pc:picChg chg="del mod">
          <ac:chgData name="Masakiyo Kitazawa" userId="2bf3742da7ad8ecb" providerId="LiveId" clId="{F742AAEE-2CA9-478E-9FDF-F38BDAEADF3F}" dt="2024-09-24T15:05:57.923" v="343" actId="21"/>
          <ac:picMkLst>
            <pc:docMk/>
            <pc:sldMk cId="145802996" sldId="541"/>
            <ac:picMk id="6" creationId="{2EAAE451-82BC-2929-1D81-208110C7D10A}"/>
          </ac:picMkLst>
        </pc:picChg>
        <pc:picChg chg="mod">
          <ac:chgData name="Masakiyo Kitazawa" userId="2bf3742da7ad8ecb" providerId="LiveId" clId="{F742AAEE-2CA9-478E-9FDF-F38BDAEADF3F}" dt="2024-09-24T15:11:47.538" v="541" actId="14100"/>
          <ac:picMkLst>
            <pc:docMk/>
            <pc:sldMk cId="145802996" sldId="541"/>
            <ac:picMk id="7" creationId="{FA0E8230-9F64-CDBE-86F7-A32A309114CB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13" creationId="{28E3CD42-3032-7FB3-E3AF-176627BC5790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14" creationId="{E4D73E4A-D094-C943-6AF1-45B6DD51E4B7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22" creationId="{409D08A4-D035-9284-C1C4-0EC3325C5D0D}"/>
          </ac:picMkLst>
        </pc:picChg>
        <pc:picChg chg="add mod">
          <ac:chgData name="Masakiyo Kitazawa" userId="2bf3742da7ad8ecb" providerId="LiveId" clId="{F742AAEE-2CA9-478E-9FDF-F38BDAEADF3F}" dt="2024-09-24T17:21:42.604" v="1891" actId="1035"/>
          <ac:picMkLst>
            <pc:docMk/>
            <pc:sldMk cId="145802996" sldId="541"/>
            <ac:picMk id="25" creationId="{2FA6B6ED-536B-7DFE-CD3D-FD3F006D527B}"/>
          </ac:picMkLst>
        </pc:picChg>
        <pc:picChg chg="add mod">
          <ac:chgData name="Masakiyo Kitazawa" userId="2bf3742da7ad8ecb" providerId="LiveId" clId="{F742AAEE-2CA9-478E-9FDF-F38BDAEADF3F}" dt="2024-09-24T17:21:48.229" v="1893" actId="1035"/>
          <ac:picMkLst>
            <pc:docMk/>
            <pc:sldMk cId="145802996" sldId="541"/>
            <ac:picMk id="29" creationId="{D39DF1B9-0F78-8D7B-2A37-A2F1D69F8879}"/>
          </ac:picMkLst>
        </pc:picChg>
        <pc:picChg chg="add mod">
          <ac:chgData name="Masakiyo Kitazawa" userId="2bf3742da7ad8ecb" providerId="LiveId" clId="{F742AAEE-2CA9-478E-9FDF-F38BDAEADF3F}" dt="2024-09-24T17:21:48.229" v="1893" actId="1035"/>
          <ac:picMkLst>
            <pc:docMk/>
            <pc:sldMk cId="145802996" sldId="541"/>
            <ac:picMk id="30" creationId="{0FB2949A-A592-E71A-F302-32D3C15B7430}"/>
          </ac:picMkLst>
        </pc:picChg>
        <pc:cxnChg chg="add mod">
          <ac:chgData name="Masakiyo Kitazawa" userId="2bf3742da7ad8ecb" providerId="LiveId" clId="{F742AAEE-2CA9-478E-9FDF-F38BDAEADF3F}" dt="2024-09-24T17:21:42.604" v="1891" actId="1035"/>
          <ac:cxnSpMkLst>
            <pc:docMk/>
            <pc:sldMk cId="145802996" sldId="541"/>
            <ac:cxnSpMk id="9" creationId="{CED6065F-6230-5416-5C9B-248AD423B513}"/>
          </ac:cxnSpMkLst>
        </pc:cxnChg>
        <pc:cxnChg chg="add mod">
          <ac:chgData name="Masakiyo Kitazawa" userId="2bf3742da7ad8ecb" providerId="LiveId" clId="{F742AAEE-2CA9-478E-9FDF-F38BDAEADF3F}" dt="2024-09-24T17:21:42.604" v="1891" actId="1035"/>
          <ac:cxnSpMkLst>
            <pc:docMk/>
            <pc:sldMk cId="145802996" sldId="541"/>
            <ac:cxnSpMk id="12" creationId="{159B419D-D27F-D022-2405-9DC9DEF5D554}"/>
          </ac:cxnSpMkLst>
        </pc:cxnChg>
        <pc:cxnChg chg="add mod">
          <ac:chgData name="Masakiyo Kitazawa" userId="2bf3742da7ad8ecb" providerId="LiveId" clId="{F742AAEE-2CA9-478E-9FDF-F38BDAEADF3F}" dt="2024-09-24T17:21:48.229" v="1893" actId="1035"/>
          <ac:cxnSpMkLst>
            <pc:docMk/>
            <pc:sldMk cId="145802996" sldId="541"/>
            <ac:cxnSpMk id="27" creationId="{6AADCB3A-DFC2-7FD5-A9AB-F4FB61C7A164}"/>
          </ac:cxnSpMkLst>
        </pc:cxnChg>
        <pc:cxnChg chg="add mod">
          <ac:chgData name="Masakiyo Kitazawa" userId="2bf3742da7ad8ecb" providerId="LiveId" clId="{F742AAEE-2CA9-478E-9FDF-F38BDAEADF3F}" dt="2024-09-24T17:21:48.229" v="1893" actId="1035"/>
          <ac:cxnSpMkLst>
            <pc:docMk/>
            <pc:sldMk cId="145802996" sldId="541"/>
            <ac:cxnSpMk id="28" creationId="{702286F6-700C-4D87-0BD7-20A0F4715801}"/>
          </ac:cxnSpMkLst>
        </pc:cxnChg>
      </pc:sldChg>
      <pc:sldChg chg="ord">
        <pc:chgData name="Masakiyo Kitazawa" userId="2bf3742da7ad8ecb" providerId="LiveId" clId="{F742AAEE-2CA9-478E-9FDF-F38BDAEADF3F}" dt="2024-09-24T15:12:31.878" v="549"/>
        <pc:sldMkLst>
          <pc:docMk/>
          <pc:sldMk cId="1683578226" sldId="544"/>
        </pc:sldMkLst>
      </pc:sldChg>
      <pc:sldChg chg="ord">
        <pc:chgData name="Masakiyo Kitazawa" userId="2bf3742da7ad8ecb" providerId="LiveId" clId="{F742AAEE-2CA9-478E-9FDF-F38BDAEADF3F}" dt="2024-09-24T15:12:29.262" v="547"/>
        <pc:sldMkLst>
          <pc:docMk/>
          <pc:sldMk cId="3445807056" sldId="545"/>
        </pc:sldMkLst>
      </pc:sldChg>
      <pc:sldChg chg="delSp modSp mod">
        <pc:chgData name="Masakiyo Kitazawa" userId="2bf3742da7ad8ecb" providerId="LiveId" clId="{F742AAEE-2CA9-478E-9FDF-F38BDAEADF3F}" dt="2024-09-25T05:15:15.489" v="1916" actId="20577"/>
        <pc:sldMkLst>
          <pc:docMk/>
          <pc:sldMk cId="882133108" sldId="556"/>
        </pc:sldMkLst>
        <pc:spChg chg="mod">
          <ac:chgData name="Masakiyo Kitazawa" userId="2bf3742da7ad8ecb" providerId="LiveId" clId="{F742AAEE-2CA9-478E-9FDF-F38BDAEADF3F}" dt="2024-09-24T14:58:54.418" v="271" actId="404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F742AAEE-2CA9-478E-9FDF-F38BDAEADF3F}" dt="2024-09-25T05:14:24.968" v="1905" actId="1035"/>
          <ac:spMkLst>
            <pc:docMk/>
            <pc:sldMk cId="882133108" sldId="556"/>
            <ac:spMk id="4" creationId="{91622977-48AF-1EFC-6C28-788FE844A9A0}"/>
          </ac:spMkLst>
        </pc:spChg>
        <pc:spChg chg="del mod">
          <ac:chgData name="Masakiyo Kitazawa" userId="2bf3742da7ad8ecb" providerId="LiveId" clId="{F742AAEE-2CA9-478E-9FDF-F38BDAEADF3F}" dt="2024-09-24T14:59:05.266" v="273"/>
          <ac:spMkLst>
            <pc:docMk/>
            <pc:sldMk cId="882133108" sldId="556"/>
            <ac:spMk id="5" creationId="{D498756F-8098-6BA5-D671-DC0C3965B57C}"/>
          </ac:spMkLst>
        </pc:spChg>
        <pc:spChg chg="mod">
          <ac:chgData name="Masakiyo Kitazawa" userId="2bf3742da7ad8ecb" providerId="LiveId" clId="{F742AAEE-2CA9-478E-9FDF-F38BDAEADF3F}" dt="2024-09-25T05:14:21.646" v="1903" actId="1035"/>
          <ac:spMkLst>
            <pc:docMk/>
            <pc:sldMk cId="882133108" sldId="556"/>
            <ac:spMk id="6" creationId="{0493C138-0193-43F2-C509-C3C76D62EF00}"/>
          </ac:spMkLst>
        </pc:spChg>
        <pc:spChg chg="mod">
          <ac:chgData name="Masakiyo Kitazawa" userId="2bf3742da7ad8ecb" providerId="LiveId" clId="{F742AAEE-2CA9-478E-9FDF-F38BDAEADF3F}" dt="2024-09-25T05:15:15.489" v="1916" actId="20577"/>
          <ac:spMkLst>
            <pc:docMk/>
            <pc:sldMk cId="882133108" sldId="556"/>
            <ac:spMk id="7" creationId="{267FE1AE-0821-C9B4-83F8-25DA1BB0CA2B}"/>
          </ac:spMkLst>
        </pc:spChg>
      </pc:sldChg>
      <pc:sldChg chg="addSp delSp modSp mod">
        <pc:chgData name="Masakiyo Kitazawa" userId="2bf3742da7ad8ecb" providerId="LiveId" clId="{F742AAEE-2CA9-478E-9FDF-F38BDAEADF3F}" dt="2024-09-25T05:26:15.148" v="1937" actId="478"/>
        <pc:sldMkLst>
          <pc:docMk/>
          <pc:sldMk cId="2369208025" sldId="558"/>
        </pc:sldMkLst>
        <pc:spChg chg="mod">
          <ac:chgData name="Masakiyo Kitazawa" userId="2bf3742da7ad8ecb" providerId="LiveId" clId="{F742AAEE-2CA9-478E-9FDF-F38BDAEADF3F}" dt="2024-09-23T13:58:30.161" v="115"/>
          <ac:spMkLst>
            <pc:docMk/>
            <pc:sldMk cId="2369208025" sldId="558"/>
            <ac:spMk id="6" creationId="{43EE7847-47AF-AD39-C813-E23DC56EC44E}"/>
          </ac:spMkLst>
        </pc:spChg>
        <pc:spChg chg="del">
          <ac:chgData name="Masakiyo Kitazawa" userId="2bf3742da7ad8ecb" providerId="LiveId" clId="{F742AAEE-2CA9-478E-9FDF-F38BDAEADF3F}" dt="2024-09-25T05:26:15.148" v="1937" actId="478"/>
          <ac:spMkLst>
            <pc:docMk/>
            <pc:sldMk cId="2369208025" sldId="558"/>
            <ac:spMk id="9" creationId="{79F2860F-B27D-B730-8CA8-20693F7422DF}"/>
          </ac:spMkLst>
        </pc:spChg>
        <pc:spChg chg="add mod">
          <ac:chgData name="Masakiyo Kitazawa" userId="2bf3742da7ad8ecb" providerId="LiveId" clId="{F742AAEE-2CA9-478E-9FDF-F38BDAEADF3F}" dt="2024-09-25T05:26:10.562" v="1935"/>
          <ac:spMkLst>
            <pc:docMk/>
            <pc:sldMk cId="2369208025" sldId="558"/>
            <ac:spMk id="20" creationId="{FAF2AD14-9CD3-4788-BF72-3DE09B9ADAFE}"/>
          </ac:spMkLst>
        </pc:spChg>
        <pc:spChg chg="add mod">
          <ac:chgData name="Masakiyo Kitazawa" userId="2bf3742da7ad8ecb" providerId="LiveId" clId="{F742AAEE-2CA9-478E-9FDF-F38BDAEADF3F}" dt="2024-09-25T05:26:10.562" v="1935"/>
          <ac:spMkLst>
            <pc:docMk/>
            <pc:sldMk cId="2369208025" sldId="558"/>
            <ac:spMk id="22" creationId="{2C26F708-F1E9-D0D3-B152-E6E5C72638D3}"/>
          </ac:spMkLst>
        </pc:spChg>
        <pc:spChg chg="add mod">
          <ac:chgData name="Masakiyo Kitazawa" userId="2bf3742da7ad8ecb" providerId="LiveId" clId="{F742AAEE-2CA9-478E-9FDF-F38BDAEADF3F}" dt="2024-09-25T05:26:10.562" v="1935"/>
          <ac:spMkLst>
            <pc:docMk/>
            <pc:sldMk cId="2369208025" sldId="558"/>
            <ac:spMk id="23" creationId="{E0972C84-60AC-9A95-3258-35A48C94C9E4}"/>
          </ac:spMkLst>
        </pc:spChg>
        <pc:picChg chg="del">
          <ac:chgData name="Masakiyo Kitazawa" userId="2bf3742da7ad8ecb" providerId="LiveId" clId="{F742AAEE-2CA9-478E-9FDF-F38BDAEADF3F}" dt="2024-09-25T05:26:12.935" v="1936" actId="478"/>
          <ac:picMkLst>
            <pc:docMk/>
            <pc:sldMk cId="2369208025" sldId="558"/>
            <ac:picMk id="8" creationId="{EDD0D951-6080-F044-994E-EB7F6AE1B0B2}"/>
          </ac:picMkLst>
        </pc:picChg>
        <pc:picChg chg="add mod">
          <ac:chgData name="Masakiyo Kitazawa" userId="2bf3742da7ad8ecb" providerId="LiveId" clId="{F742AAEE-2CA9-478E-9FDF-F38BDAEADF3F}" dt="2024-09-25T05:26:10.562" v="1935"/>
          <ac:picMkLst>
            <pc:docMk/>
            <pc:sldMk cId="2369208025" sldId="558"/>
            <ac:picMk id="18" creationId="{CD1BD8E9-0F11-B8F7-77B0-F295581CF2FC}"/>
          </ac:picMkLst>
        </pc:picChg>
        <pc:picChg chg="add mod">
          <ac:chgData name="Masakiyo Kitazawa" userId="2bf3742da7ad8ecb" providerId="LiveId" clId="{F742AAEE-2CA9-478E-9FDF-F38BDAEADF3F}" dt="2024-09-25T05:26:10.562" v="1935"/>
          <ac:picMkLst>
            <pc:docMk/>
            <pc:sldMk cId="2369208025" sldId="558"/>
            <ac:picMk id="21" creationId="{D947C0BA-330A-0AAA-DEA5-F3639E6901C3}"/>
          </ac:picMkLst>
        </pc:picChg>
      </pc:sldChg>
      <pc:sldChg chg="del">
        <pc:chgData name="Masakiyo Kitazawa" userId="2bf3742da7ad8ecb" providerId="LiveId" clId="{F742AAEE-2CA9-478E-9FDF-F38BDAEADF3F}" dt="2024-09-24T16:41:47.878" v="970" actId="2696"/>
        <pc:sldMkLst>
          <pc:docMk/>
          <pc:sldMk cId="1848710623" sldId="559"/>
        </pc:sldMkLst>
      </pc:sldChg>
      <pc:sldChg chg="addSp delSp modSp mod">
        <pc:chgData name="Masakiyo Kitazawa" userId="2bf3742da7ad8ecb" providerId="LiveId" clId="{F742AAEE-2CA9-478E-9FDF-F38BDAEADF3F}" dt="2024-09-25T05:36:40.127" v="2007" actId="478"/>
        <pc:sldMkLst>
          <pc:docMk/>
          <pc:sldMk cId="2673446898" sldId="560"/>
        </pc:sldMkLst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0" creationId="{0513169A-D6BB-732E-8FF1-116E9B5271FE}"/>
          </ac:spMkLst>
        </pc:spChg>
        <pc:spChg chg="del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5" creationId="{4CF0AEED-C65E-1427-AA13-906D0A268F9D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7" creationId="{6B8282BB-246B-0589-5D6D-0CEE0C3113A3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28" creationId="{A124A469-4ADD-0258-45B6-9C11FD74C86C}"/>
          </ac:spMkLst>
        </pc:spChg>
        <pc:spChg chg="mod">
          <ac:chgData name="Masakiyo Kitazawa" userId="2bf3742da7ad8ecb" providerId="LiveId" clId="{F742AAEE-2CA9-478E-9FDF-F38BDAEADF3F}" dt="2024-09-23T13:49:29.963" v="13" actId="20577"/>
          <ac:spMkLst>
            <pc:docMk/>
            <pc:sldMk cId="2673446898" sldId="560"/>
            <ac:spMk id="39" creationId="{FD0080B0-ECDA-A91C-3E28-4EA1E0DC22C4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51" creationId="{24E45D1F-0769-E089-DB24-3F2B2BB96B2C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54" creationId="{BB91A169-998B-3AAD-D093-A17CE002427C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59" creationId="{9E9D31D2-FD2A-05AC-4950-258F1C64B7E4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0" creationId="{FBC118DF-3F19-DEE0-39BD-820E479591E9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1" creationId="{053727A5-4CB0-C42C-D6CB-ADFACFAEC8FD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2" creationId="{2DC3FD63-E5C6-B0BA-7F01-E46BA72D28C9}"/>
          </ac:spMkLst>
        </pc:spChg>
        <pc:spChg chg="del mod">
          <ac:chgData name="Masakiyo Kitazawa" userId="2bf3742da7ad8ecb" providerId="LiveId" clId="{F742AAEE-2CA9-478E-9FDF-F38BDAEADF3F}" dt="2024-09-25T05:36:40.127" v="2007" actId="478"/>
          <ac:spMkLst>
            <pc:docMk/>
            <pc:sldMk cId="2673446898" sldId="560"/>
            <ac:spMk id="63" creationId="{B558F9CE-DB1D-3816-13C6-A5E7D880302D}"/>
          </ac:spMkLst>
        </pc:spChg>
        <pc:picChg chg="add del mod">
          <ac:chgData name="Masakiyo Kitazawa" userId="2bf3742da7ad8ecb" providerId="LiveId" clId="{F742AAEE-2CA9-478E-9FDF-F38BDAEADF3F}" dt="2024-09-23T13:51:10.939" v="37"/>
          <ac:picMkLst>
            <pc:docMk/>
            <pc:sldMk cId="2673446898" sldId="560"/>
            <ac:picMk id="4" creationId="{4E87A6B6-3C59-17D0-444D-C3548BA282B5}"/>
          </ac:picMkLst>
        </pc:picChg>
        <pc:picChg chg="add mod">
          <ac:chgData name="Masakiyo Kitazawa" userId="2bf3742da7ad8ecb" providerId="LiveId" clId="{F742AAEE-2CA9-478E-9FDF-F38BDAEADF3F}" dt="2024-09-24T16:47:39.279" v="1058" actId="1076"/>
          <ac:picMkLst>
            <pc:docMk/>
            <pc:sldMk cId="2673446898" sldId="560"/>
            <ac:picMk id="4" creationId="{58E5D21D-D892-A09B-EBE4-42235117C1C2}"/>
          </ac:picMkLst>
        </pc:picChg>
        <pc:picChg chg="add mod">
          <ac:chgData name="Masakiyo Kitazawa" userId="2bf3742da7ad8ecb" providerId="LiveId" clId="{F742AAEE-2CA9-478E-9FDF-F38BDAEADF3F}" dt="2024-09-24T16:47:32.570" v="1057"/>
          <ac:picMkLst>
            <pc:docMk/>
            <pc:sldMk cId="2673446898" sldId="560"/>
            <ac:picMk id="5" creationId="{BFCF41B8-DBC6-CF1D-FAA6-013C3667F834}"/>
          </ac:picMkLst>
        </pc:picChg>
        <pc:picChg chg="add del mod">
          <ac:chgData name="Masakiyo Kitazawa" userId="2bf3742da7ad8ecb" providerId="LiveId" clId="{F742AAEE-2CA9-478E-9FDF-F38BDAEADF3F}" dt="2024-09-23T13:56:31.290" v="97"/>
          <ac:picMkLst>
            <pc:docMk/>
            <pc:sldMk cId="2673446898" sldId="560"/>
            <ac:picMk id="9" creationId="{91654377-1942-A820-757F-680F3E494BD7}"/>
          </ac:picMkLst>
        </pc:picChg>
        <pc:picChg chg="add mod">
          <ac:chgData name="Masakiyo Kitazawa" userId="2bf3742da7ad8ecb" providerId="LiveId" clId="{F742AAEE-2CA9-478E-9FDF-F38BDAEADF3F}" dt="2024-09-23T13:53:38.283" v="83"/>
          <ac:picMkLst>
            <pc:docMk/>
            <pc:sldMk cId="2673446898" sldId="560"/>
            <ac:picMk id="11" creationId="{94BAC2F0-836B-CB4C-DB5A-D6020D6064EE}"/>
          </ac:picMkLst>
        </pc:picChg>
        <pc:picChg chg="add del mod">
          <ac:chgData name="Masakiyo Kitazawa" userId="2bf3742da7ad8ecb" providerId="LiveId" clId="{F742AAEE-2CA9-478E-9FDF-F38BDAEADF3F}" dt="2024-09-25T05:36:40.127" v="2007" actId="478"/>
          <ac:picMkLst>
            <pc:docMk/>
            <pc:sldMk cId="2673446898" sldId="560"/>
            <ac:picMk id="12" creationId="{25955E61-7C30-E452-2909-9FD7C1E1B668}"/>
          </ac:picMkLst>
        </pc:picChg>
        <pc:picChg chg="add del mod">
          <ac:chgData name="Masakiyo Kitazawa" userId="2bf3742da7ad8ecb" providerId="LiveId" clId="{F742AAEE-2CA9-478E-9FDF-F38BDAEADF3F}" dt="2024-09-24T16:48:21.516" v="1070"/>
          <ac:picMkLst>
            <pc:docMk/>
            <pc:sldMk cId="2673446898" sldId="560"/>
            <ac:picMk id="21" creationId="{96A09525-9906-D831-24BD-2E28EF3E40D9}"/>
          </ac:picMkLst>
        </pc:picChg>
        <pc:picChg chg="del">
          <ac:chgData name="Masakiyo Kitazawa" userId="2bf3742da7ad8ecb" providerId="LiveId" clId="{F742AAEE-2CA9-478E-9FDF-F38BDAEADF3F}" dt="2024-09-23T13:50:27.279" v="25"/>
          <ac:picMkLst>
            <pc:docMk/>
            <pc:sldMk cId="2673446898" sldId="560"/>
            <ac:picMk id="22" creationId="{935ABAA2-1144-FB81-7E9B-B5B583CA2B86}"/>
          </ac:picMkLst>
        </pc:picChg>
        <pc:picChg chg="del">
          <ac:chgData name="Masakiyo Kitazawa" userId="2bf3742da7ad8ecb" providerId="LiveId" clId="{F742AAEE-2CA9-478E-9FDF-F38BDAEADF3F}" dt="2024-09-23T13:53:38.284" v="85"/>
          <ac:picMkLst>
            <pc:docMk/>
            <pc:sldMk cId="2673446898" sldId="560"/>
            <ac:picMk id="24" creationId="{029AA47E-D146-FDBC-802A-4382CB30BD1F}"/>
          </ac:picMkLst>
        </pc:picChg>
        <pc:picChg chg="del mod">
          <ac:chgData name="Masakiyo Kitazawa" userId="2bf3742da7ad8ecb" providerId="LiveId" clId="{F742AAEE-2CA9-478E-9FDF-F38BDAEADF3F}" dt="2024-09-25T05:36:40.127" v="2007" actId="478"/>
          <ac:picMkLst>
            <pc:docMk/>
            <pc:sldMk cId="2673446898" sldId="560"/>
            <ac:picMk id="58" creationId="{A680B35A-D0F4-4800-980B-130857C386B2}"/>
          </ac:picMkLst>
        </pc:picChg>
        <pc:cxnChg chg="add mod">
          <ac:chgData name="Masakiyo Kitazawa" userId="2bf3742da7ad8ecb" providerId="LiveId" clId="{F742AAEE-2CA9-478E-9FDF-F38BDAEADF3F}" dt="2024-09-24T16:47:32.570" v="1057"/>
          <ac:cxnSpMkLst>
            <pc:docMk/>
            <pc:sldMk cId="2673446898" sldId="560"/>
            <ac:cxnSpMk id="3" creationId="{C2CF5993-E623-5937-B2BB-D36751C1C9FB}"/>
          </ac:cxnSpMkLst>
        </pc:cxnChg>
        <pc:cxnChg chg="add mod">
          <ac:chgData name="Masakiyo Kitazawa" userId="2bf3742da7ad8ecb" providerId="LiveId" clId="{F742AAEE-2CA9-478E-9FDF-F38BDAEADF3F}" dt="2024-09-24T16:47:32.570" v="1057"/>
          <ac:cxnSpMkLst>
            <pc:docMk/>
            <pc:sldMk cId="2673446898" sldId="560"/>
            <ac:cxnSpMk id="9" creationId="{0D236295-E267-6A90-11EF-AB78A9804328}"/>
          </ac:cxnSpMkLst>
        </pc:cxnChg>
      </pc:sldChg>
      <pc:sldChg chg="addSp delSp modSp mod">
        <pc:chgData name="Masakiyo Kitazawa" userId="2bf3742da7ad8ecb" providerId="LiveId" clId="{F742AAEE-2CA9-478E-9FDF-F38BDAEADF3F}" dt="2024-09-25T05:33:03.059" v="1978" actId="14100"/>
        <pc:sldMkLst>
          <pc:docMk/>
          <pc:sldMk cId="1298702896" sldId="561"/>
        </pc:sldMkLst>
        <pc:spChg chg="mod">
          <ac:chgData name="Masakiyo Kitazawa" userId="2bf3742da7ad8ecb" providerId="LiveId" clId="{F742AAEE-2CA9-478E-9FDF-F38BDAEADF3F}" dt="2024-09-24T16:44:05.349" v="1029" actId="27636"/>
          <ac:spMkLst>
            <pc:docMk/>
            <pc:sldMk cId="1298702896" sldId="561"/>
            <ac:spMk id="2" creationId="{2E0FF50B-667A-842E-F975-D7D92E2BA6E5}"/>
          </ac:spMkLst>
        </pc:spChg>
        <pc:spChg chg="mod">
          <ac:chgData name="Masakiyo Kitazawa" userId="2bf3742da7ad8ecb" providerId="LiveId" clId="{F742AAEE-2CA9-478E-9FDF-F38BDAEADF3F}" dt="2024-09-25T05:33:03.059" v="1978" actId="14100"/>
          <ac:spMkLst>
            <pc:docMk/>
            <pc:sldMk cId="1298702896" sldId="561"/>
            <ac:spMk id="3" creationId="{D53B17C9-7F3B-CAAF-7A72-E8CE5762CA3D}"/>
          </ac:spMkLst>
        </pc:spChg>
        <pc:spChg chg="mod">
          <ac:chgData name="Masakiyo Kitazawa" userId="2bf3742da7ad8ecb" providerId="LiveId" clId="{F742AAEE-2CA9-478E-9FDF-F38BDAEADF3F}" dt="2024-09-24T16:45:25.108" v="1049" actId="1076"/>
          <ac:spMkLst>
            <pc:docMk/>
            <pc:sldMk cId="1298702896" sldId="561"/>
            <ac:spMk id="4" creationId="{88DB19C8-DA93-B584-ED04-624F05372053}"/>
          </ac:spMkLst>
        </pc:spChg>
        <pc:spChg chg="mod">
          <ac:chgData name="Masakiyo Kitazawa" userId="2bf3742da7ad8ecb" providerId="LiveId" clId="{F742AAEE-2CA9-478E-9FDF-F38BDAEADF3F}" dt="2024-09-24T16:45:25.108" v="1049" actId="1076"/>
          <ac:spMkLst>
            <pc:docMk/>
            <pc:sldMk cId="1298702896" sldId="561"/>
            <ac:spMk id="5" creationId="{90CCE2F1-C017-3859-AE19-CA030B3F9F24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2" creationId="{D398FBA8-AA02-D8A4-B363-7FB55B9D5F3F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3" creationId="{2412AF74-6563-9FB7-5E8E-069CA65D6EB8}"/>
          </ac:spMkLst>
        </pc:spChg>
        <pc:spChg chg="add mod">
          <ac:chgData name="Masakiyo Kitazawa" userId="2bf3742da7ad8ecb" providerId="LiveId" clId="{F742AAEE-2CA9-478E-9FDF-F38BDAEADF3F}" dt="2024-09-24T16:45:25.108" v="1049" actId="1076"/>
          <ac:spMkLst>
            <pc:docMk/>
            <pc:sldMk cId="1298702896" sldId="561"/>
            <ac:spMk id="20" creationId="{20849B53-E050-567B-F2BF-13B1F744FBBD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97" creationId="{3DF0819C-47DB-7AF0-6B4D-5C15F52E529C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01" creationId="{5C9878CE-C3F0-BCF5-45AA-C0AEA080BC23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12" creationId="{9AA5812B-B847-13A6-C9A7-B3A2A38C5837}"/>
          </ac:spMkLst>
        </pc:spChg>
        <pc:spChg chg="mod">
          <ac:chgData name="Masakiyo Kitazawa" userId="2bf3742da7ad8ecb" providerId="LiveId" clId="{F742AAEE-2CA9-478E-9FDF-F38BDAEADF3F}" dt="2024-09-24T16:45:31.420" v="1050" actId="1076"/>
          <ac:spMkLst>
            <pc:docMk/>
            <pc:sldMk cId="1298702896" sldId="561"/>
            <ac:spMk id="113" creationId="{B828DE24-D68D-5925-282F-6701525E28FA}"/>
          </ac:spMkLst>
        </pc:spChg>
        <pc:spChg chg="mod">
          <ac:chgData name="Masakiyo Kitazawa" userId="2bf3742da7ad8ecb" providerId="LiveId" clId="{F742AAEE-2CA9-478E-9FDF-F38BDAEADF3F}" dt="2024-09-24T16:45:49.917" v="1051" actId="1076"/>
          <ac:spMkLst>
            <pc:docMk/>
            <pc:sldMk cId="1298702896" sldId="561"/>
            <ac:spMk id="117" creationId="{8A412178-2968-1853-FCDB-F02E929D9E4F}"/>
          </ac:spMkLst>
        </pc:spChg>
        <pc:picChg chg="add del mod">
          <ac:chgData name="Masakiyo Kitazawa" userId="2bf3742da7ad8ecb" providerId="LiveId" clId="{F742AAEE-2CA9-478E-9FDF-F38BDAEADF3F}" dt="2024-09-24T16:43:56.122" v="1024"/>
          <ac:picMkLst>
            <pc:docMk/>
            <pc:sldMk cId="1298702896" sldId="561"/>
            <ac:picMk id="6" creationId="{4F322F9A-5E0B-AE57-D02E-255107DEB7C0}"/>
          </ac:picMkLst>
        </pc:picChg>
        <pc:picChg chg="add mod">
          <ac:chgData name="Masakiyo Kitazawa" userId="2bf3742da7ad8ecb" providerId="LiveId" clId="{F742AAEE-2CA9-478E-9FDF-F38BDAEADF3F}" dt="2024-09-25T05:32:49.423" v="1975"/>
          <ac:picMkLst>
            <pc:docMk/>
            <pc:sldMk cId="1298702896" sldId="561"/>
            <ac:picMk id="7" creationId="{ACBA0C31-8082-EA81-6C56-BE22AFFD2E7F}"/>
          </ac:picMkLst>
        </pc:picChg>
        <pc:picChg chg="add del">
          <ac:chgData name="Masakiyo Kitazawa" userId="2bf3742da7ad8ecb" providerId="LiveId" clId="{F742AAEE-2CA9-478E-9FDF-F38BDAEADF3F}" dt="2024-09-24T16:42:38.318" v="986"/>
          <ac:picMkLst>
            <pc:docMk/>
            <pc:sldMk cId="1298702896" sldId="561"/>
            <ac:picMk id="7" creationId="{DA91930B-45A1-9C40-531B-941CF1E2719B}"/>
          </ac:picMkLst>
        </pc:picChg>
        <pc:picChg chg="del">
          <ac:chgData name="Masakiyo Kitazawa" userId="2bf3742da7ad8ecb" providerId="LiveId" clId="{F742AAEE-2CA9-478E-9FDF-F38BDAEADF3F}" dt="2024-09-24T16:43:08.990" v="998"/>
          <ac:picMkLst>
            <pc:docMk/>
            <pc:sldMk cId="1298702896" sldId="561"/>
            <ac:picMk id="8" creationId="{1623069D-96D1-5D0F-0206-463F24438CF6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0" creationId="{E90798DB-C2F4-3893-32D7-ABE5714B0423}"/>
          </ac:picMkLst>
        </pc:picChg>
        <pc:picChg chg="add mod">
          <ac:chgData name="Masakiyo Kitazawa" userId="2bf3742da7ad8ecb" providerId="LiveId" clId="{F742AAEE-2CA9-478E-9FDF-F38BDAEADF3F}" dt="2024-09-24T16:44:14.286" v="1031" actId="14100"/>
          <ac:picMkLst>
            <pc:docMk/>
            <pc:sldMk cId="1298702896" sldId="561"/>
            <ac:picMk id="11" creationId="{EA1967C7-9AC3-370F-FA67-827AA0B933E6}"/>
          </ac:picMkLst>
        </pc:picChg>
        <pc:picChg chg="add del mod">
          <ac:chgData name="Masakiyo Kitazawa" userId="2bf3742da7ad8ecb" providerId="LiveId" clId="{F742AAEE-2CA9-478E-9FDF-F38BDAEADF3F}" dt="2024-09-24T16:43:24.043" v="1010"/>
          <ac:picMkLst>
            <pc:docMk/>
            <pc:sldMk cId="1298702896" sldId="561"/>
            <ac:picMk id="15" creationId="{41B827A0-13CD-F9C9-4839-603137D60B62}"/>
          </ac:picMkLst>
        </pc:picChg>
        <pc:picChg chg="add mod">
          <ac:chgData name="Masakiyo Kitazawa" userId="2bf3742da7ad8ecb" providerId="LiveId" clId="{F742AAEE-2CA9-478E-9FDF-F38BDAEADF3F}" dt="2024-09-24T16:45:25.108" v="1049" actId="1076"/>
          <ac:picMkLst>
            <pc:docMk/>
            <pc:sldMk cId="1298702896" sldId="561"/>
            <ac:picMk id="17" creationId="{BDA50CB1-F75A-BDD8-66C3-3C2B78181287}"/>
          </ac:picMkLst>
        </pc:picChg>
        <pc:picChg chg="add del mod">
          <ac:chgData name="Masakiyo Kitazawa" userId="2bf3742da7ad8ecb" providerId="LiveId" clId="{F742AAEE-2CA9-478E-9FDF-F38BDAEADF3F}" dt="2024-09-25T05:32:49.425" v="1977"/>
          <ac:picMkLst>
            <pc:docMk/>
            <pc:sldMk cId="1298702896" sldId="561"/>
            <ac:picMk id="19" creationId="{0DEB136F-8951-EB86-FAB6-9009C6FA0AA5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87" creationId="{B977948E-795A-8FF7-E96A-C4A21861E554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90" creationId="{720A1B69-3095-E535-4F0A-EA544170F672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08" creationId="{04072C90-5A3B-7227-A461-8538C292B854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11" creationId="{ED3EE288-F259-FBCF-A2D6-38739F6C3BCE}"/>
          </ac:picMkLst>
        </pc:picChg>
        <pc:picChg chg="mod">
          <ac:chgData name="Masakiyo Kitazawa" userId="2bf3742da7ad8ecb" providerId="LiveId" clId="{F742AAEE-2CA9-478E-9FDF-F38BDAEADF3F}" dt="2024-09-24T16:45:31.420" v="1050" actId="1076"/>
          <ac:picMkLst>
            <pc:docMk/>
            <pc:sldMk cId="1298702896" sldId="561"/>
            <ac:picMk id="116" creationId="{ABB69D5F-00EC-8C75-B3CA-0A95A7190C18}"/>
          </ac:picMkLst>
        </pc:pic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65" creationId="{AE4D58E9-58F3-1D90-1F28-7FAE14AF543A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81" creationId="{106697CE-A079-0DF9-8DA7-3E0A408357F3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92" creationId="{E1D8C0BA-FE37-6D99-79B5-DDA281BC8170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95" creationId="{B157BB4E-50E7-3321-959B-E86B8793A879}"/>
          </ac:cxnSpMkLst>
        </pc:cxnChg>
        <pc:cxnChg chg="mod">
          <ac:chgData name="Masakiyo Kitazawa" userId="2bf3742da7ad8ecb" providerId="LiveId" clId="{F742AAEE-2CA9-478E-9FDF-F38BDAEADF3F}" dt="2024-09-24T16:45:31.420" v="1050" actId="1076"/>
          <ac:cxnSpMkLst>
            <pc:docMk/>
            <pc:sldMk cId="1298702896" sldId="561"/>
            <ac:cxnSpMk id="103" creationId="{859EAC02-13DA-B13C-2535-ABD5E660644D}"/>
          </ac:cxnSpMkLst>
        </pc:cxnChg>
      </pc:sldChg>
      <pc:sldChg chg="addSp delSp modSp mod">
        <pc:chgData name="Masakiyo Kitazawa" userId="2bf3742da7ad8ecb" providerId="LiveId" clId="{F742AAEE-2CA9-478E-9FDF-F38BDAEADF3F}" dt="2024-09-25T05:38:41.923" v="2058"/>
        <pc:sldMkLst>
          <pc:docMk/>
          <pc:sldMk cId="2836713612" sldId="562"/>
        </pc:sldMkLst>
        <pc:spChg chg="mod">
          <ac:chgData name="Masakiyo Kitazawa" userId="2bf3742da7ad8ecb" providerId="LiveId" clId="{F742AAEE-2CA9-478E-9FDF-F38BDAEADF3F}" dt="2024-09-24T16:50:54.859" v="1140" actId="1076"/>
          <ac:spMkLst>
            <pc:docMk/>
            <pc:sldMk cId="2836713612" sldId="562"/>
            <ac:spMk id="4" creationId="{72D6046E-85EA-5320-1F7C-FBC940B930B3}"/>
          </ac:spMkLst>
        </pc:spChg>
        <pc:spChg chg="mod">
          <ac:chgData name="Masakiyo Kitazawa" userId="2bf3742da7ad8ecb" providerId="LiveId" clId="{F742AAEE-2CA9-478E-9FDF-F38BDAEADF3F}" dt="2024-09-24T16:50:58.564" v="1141" actId="14100"/>
          <ac:spMkLst>
            <pc:docMk/>
            <pc:sldMk cId="2836713612" sldId="562"/>
            <ac:spMk id="22" creationId="{848C583A-745E-745E-CFE8-50BCFBED10D6}"/>
          </ac:spMkLst>
        </pc:spChg>
        <pc:spChg chg="del">
          <ac:chgData name="Masakiyo Kitazawa" userId="2bf3742da7ad8ecb" providerId="LiveId" clId="{F742AAEE-2CA9-478E-9FDF-F38BDAEADF3F}" dt="2024-09-25T05:36:57.917" v="2008" actId="478"/>
          <ac:spMkLst>
            <pc:docMk/>
            <pc:sldMk cId="2836713612" sldId="562"/>
            <ac:spMk id="30" creationId="{82DF1FB4-378C-5E8E-691F-33B35AA92107}"/>
          </ac:spMkLst>
        </pc:spChg>
        <pc:picChg chg="add del mod">
          <ac:chgData name="Masakiyo Kitazawa" userId="2bf3742da7ad8ecb" providerId="LiveId" clId="{F742AAEE-2CA9-478E-9FDF-F38BDAEADF3F}" dt="2024-09-25T05:38:29.340" v="2046"/>
          <ac:picMkLst>
            <pc:docMk/>
            <pc:sldMk cId="2836713612" sldId="562"/>
            <ac:picMk id="15" creationId="{51586148-1279-FE19-549E-BE4423E99C8B}"/>
          </ac:picMkLst>
        </pc:picChg>
        <pc:picChg chg="add del mod">
          <ac:chgData name="Masakiyo Kitazawa" userId="2bf3742da7ad8ecb" providerId="LiveId" clId="{F742AAEE-2CA9-478E-9FDF-F38BDAEADF3F}" dt="2024-09-24T16:50:14.178" v="1126" actId="478"/>
          <ac:picMkLst>
            <pc:docMk/>
            <pc:sldMk cId="2836713612" sldId="562"/>
            <ac:picMk id="16" creationId="{4A589E18-4224-CC8F-51DB-ED68D246F8B9}"/>
          </ac:picMkLst>
        </pc:picChg>
        <pc:picChg chg="del">
          <ac:chgData name="Masakiyo Kitazawa" userId="2bf3742da7ad8ecb" providerId="LiveId" clId="{F742AAEE-2CA9-478E-9FDF-F38BDAEADF3F}" dt="2024-09-23T14:01:52.999" v="129"/>
          <ac:picMkLst>
            <pc:docMk/>
            <pc:sldMk cId="2836713612" sldId="562"/>
            <ac:picMk id="17" creationId="{4D928F57-5211-712C-A0D0-B69AD5D319BE}"/>
          </ac:picMkLst>
        </pc:picChg>
        <pc:picChg chg="add mod">
          <ac:chgData name="Masakiyo Kitazawa" userId="2bf3742da7ad8ecb" providerId="LiveId" clId="{F742AAEE-2CA9-478E-9FDF-F38BDAEADF3F}" dt="2024-09-25T05:38:29.339" v="2044"/>
          <ac:picMkLst>
            <pc:docMk/>
            <pc:sldMk cId="2836713612" sldId="562"/>
            <ac:picMk id="17" creationId="{98539F2E-A9A9-9772-7ECC-42814DD7802A}"/>
          </ac:picMkLst>
        </pc:picChg>
        <pc:picChg chg="add del mod">
          <ac:chgData name="Masakiyo Kitazawa" userId="2bf3742da7ad8ecb" providerId="LiveId" clId="{F742AAEE-2CA9-478E-9FDF-F38BDAEADF3F}" dt="2024-09-25T05:38:41.923" v="2058"/>
          <ac:picMkLst>
            <pc:docMk/>
            <pc:sldMk cId="2836713612" sldId="562"/>
            <ac:picMk id="19" creationId="{2B4F3AF6-155E-FBBA-C7E9-7B7A7DEE69A1}"/>
          </ac:picMkLst>
        </pc:picChg>
        <pc:picChg chg="add del mod">
          <ac:chgData name="Masakiyo Kitazawa" userId="2bf3742da7ad8ecb" providerId="LiveId" clId="{F742AAEE-2CA9-478E-9FDF-F38BDAEADF3F}" dt="2024-09-24T16:50:45.946" v="1139"/>
          <ac:picMkLst>
            <pc:docMk/>
            <pc:sldMk cId="2836713612" sldId="562"/>
            <ac:picMk id="20" creationId="{71BC7FFB-E471-46FE-63C2-328063078624}"/>
          </ac:picMkLst>
        </pc:picChg>
        <pc:picChg chg="add mod">
          <ac:chgData name="Masakiyo Kitazawa" userId="2bf3742da7ad8ecb" providerId="LiveId" clId="{F742AAEE-2CA9-478E-9FDF-F38BDAEADF3F}" dt="2024-09-25T05:38:41.923" v="2056"/>
          <ac:picMkLst>
            <pc:docMk/>
            <pc:sldMk cId="2836713612" sldId="562"/>
            <ac:picMk id="21" creationId="{467EC519-BD18-2947-EB0E-8380A2B2F533}"/>
          </ac:picMkLst>
        </pc:picChg>
        <pc:picChg chg="del">
          <ac:chgData name="Masakiyo Kitazawa" userId="2bf3742da7ad8ecb" providerId="LiveId" clId="{F742AAEE-2CA9-478E-9FDF-F38BDAEADF3F}" dt="2024-09-23T13:53:22.063" v="73"/>
          <ac:picMkLst>
            <pc:docMk/>
            <pc:sldMk cId="2836713612" sldId="562"/>
            <ac:picMk id="28" creationId="{61BA45CA-5FA4-16DF-4E44-D7A4624C1C38}"/>
          </ac:picMkLst>
        </pc:picChg>
      </pc:sldChg>
      <pc:sldChg chg="addSp delSp modSp mod">
        <pc:chgData name="Masakiyo Kitazawa" userId="2bf3742da7ad8ecb" providerId="LiveId" clId="{F742AAEE-2CA9-478E-9FDF-F38BDAEADF3F}" dt="2024-09-25T05:51:46.695" v="2259" actId="1076"/>
        <pc:sldMkLst>
          <pc:docMk/>
          <pc:sldMk cId="2351771641" sldId="563"/>
        </pc:sldMkLst>
        <pc:spChg chg="del mod">
          <ac:chgData name="Masakiyo Kitazawa" userId="2bf3742da7ad8ecb" providerId="LiveId" clId="{F742AAEE-2CA9-478E-9FDF-F38BDAEADF3F}" dt="2024-09-24T17:05:05.288" v="1363" actId="478"/>
          <ac:spMkLst>
            <pc:docMk/>
            <pc:sldMk cId="2351771641" sldId="563"/>
            <ac:spMk id="3" creationId="{1A6679E2-212D-5384-709E-DA43306C35DD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4" creationId="{1DBE2A3F-25C1-4AF6-027E-16987039729B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5" creationId="{121DF285-77B6-184C-B035-49BDE17FB5D0}"/>
          </ac:spMkLst>
        </pc:spChg>
        <pc:spChg chg="mod">
          <ac:chgData name="Masakiyo Kitazawa" userId="2bf3742da7ad8ecb" providerId="LiveId" clId="{F742AAEE-2CA9-478E-9FDF-F38BDAEADF3F}" dt="2024-09-24T17:04:30.470" v="1347" actId="1076"/>
          <ac:spMkLst>
            <pc:docMk/>
            <pc:sldMk cId="2351771641" sldId="563"/>
            <ac:spMk id="7" creationId="{A2311D60-3827-971B-6A4D-3F7DCB353ECD}"/>
          </ac:spMkLst>
        </pc:spChg>
        <pc:spChg chg="del mod">
          <ac:chgData name="Masakiyo Kitazawa" userId="2bf3742da7ad8ecb" providerId="LiveId" clId="{F742AAEE-2CA9-478E-9FDF-F38BDAEADF3F}" dt="2024-09-24T17:05:05.288" v="1363" actId="478"/>
          <ac:spMkLst>
            <pc:docMk/>
            <pc:sldMk cId="2351771641" sldId="563"/>
            <ac:spMk id="17" creationId="{3005AC00-574E-67F6-F4D9-01E4809E5838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18" creationId="{E06CDE27-F2A7-9E7F-A651-B21F97B04626}"/>
          </ac:spMkLst>
        </pc:spChg>
        <pc:spChg chg="add mod">
          <ac:chgData name="Masakiyo Kitazawa" userId="2bf3742da7ad8ecb" providerId="LiveId" clId="{F742AAEE-2CA9-478E-9FDF-F38BDAEADF3F}" dt="2024-09-25T05:51:27.247" v="2245" actId="14100"/>
          <ac:spMkLst>
            <pc:docMk/>
            <pc:sldMk cId="2351771641" sldId="563"/>
            <ac:spMk id="21" creationId="{AB61E0DF-00C1-174C-9F29-4A30AD491E36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21" creationId="{C267B9E3-A764-4736-C3F7-2D7CF8BD2D78}"/>
          </ac:spMkLst>
        </pc:spChg>
        <pc:spChg chg="del">
          <ac:chgData name="Masakiyo Kitazawa" userId="2bf3742da7ad8ecb" providerId="LiveId" clId="{F742AAEE-2CA9-478E-9FDF-F38BDAEADF3F}" dt="2024-09-24T17:00:58.981" v="1309" actId="478"/>
          <ac:spMkLst>
            <pc:docMk/>
            <pc:sldMk cId="2351771641" sldId="563"/>
            <ac:spMk id="22" creationId="{62657B75-8F5C-D369-D77A-529698154E13}"/>
          </ac:spMkLst>
        </pc:spChg>
        <pc:spChg chg="add mod">
          <ac:chgData name="Masakiyo Kitazawa" userId="2bf3742da7ad8ecb" providerId="LiveId" clId="{F742AAEE-2CA9-478E-9FDF-F38BDAEADF3F}" dt="2024-09-25T05:51:46.695" v="2259" actId="1076"/>
          <ac:spMkLst>
            <pc:docMk/>
            <pc:sldMk cId="2351771641" sldId="563"/>
            <ac:spMk id="22" creationId="{DF4AE588-75B8-B612-3A7F-9AAD47CD024E}"/>
          </ac:spMkLst>
        </pc:spChg>
        <pc:spChg chg="add mod">
          <ac:chgData name="Masakiyo Kitazawa" userId="2bf3742da7ad8ecb" providerId="LiveId" clId="{F742AAEE-2CA9-478E-9FDF-F38BDAEADF3F}" dt="2024-09-25T05:48:31.200" v="2210" actId="1076"/>
          <ac:spMkLst>
            <pc:docMk/>
            <pc:sldMk cId="2351771641" sldId="563"/>
            <ac:spMk id="29" creationId="{7229F297-076B-A92E-BBD6-C40A5122C4E8}"/>
          </ac:spMkLst>
        </pc:spChg>
        <pc:picChg chg="add del mod">
          <ac:chgData name="Masakiyo Kitazawa" userId="2bf3742da7ad8ecb" providerId="LiveId" clId="{F742AAEE-2CA9-478E-9FDF-F38BDAEADF3F}" dt="2024-09-25T05:45:05.396" v="2156"/>
          <ac:picMkLst>
            <pc:docMk/>
            <pc:sldMk cId="2351771641" sldId="563"/>
            <ac:picMk id="4" creationId="{532CD495-482E-A937-1D23-5760AE0C8546}"/>
          </ac:picMkLst>
        </pc:picChg>
        <pc:picChg chg="add del mod">
          <ac:chgData name="Masakiyo Kitazawa" userId="2bf3742da7ad8ecb" providerId="LiveId" clId="{F742AAEE-2CA9-478E-9FDF-F38BDAEADF3F}" dt="2024-09-25T05:45:50.020" v="2168"/>
          <ac:picMkLst>
            <pc:docMk/>
            <pc:sldMk cId="2351771641" sldId="563"/>
            <ac:picMk id="6" creationId="{626EE600-0E9A-1D2E-7E09-26CF9C1C8679}"/>
          </ac:picMkLst>
        </pc:picChg>
        <pc:picChg chg="del mod">
          <ac:chgData name="Masakiyo Kitazawa" userId="2bf3742da7ad8ecb" providerId="LiveId" clId="{F742AAEE-2CA9-478E-9FDF-F38BDAEADF3F}" dt="2024-09-24T16:10:38.939" v="553" actId="21"/>
          <ac:picMkLst>
            <pc:docMk/>
            <pc:sldMk cId="2351771641" sldId="563"/>
            <ac:picMk id="6" creationId="{FE13B7F2-ECA1-256E-E35E-91B0F1A0A35D}"/>
          </ac:picMkLst>
        </pc:picChg>
        <pc:picChg chg="del">
          <ac:chgData name="Masakiyo Kitazawa" userId="2bf3742da7ad8ecb" providerId="LiveId" clId="{F742AAEE-2CA9-478E-9FDF-F38BDAEADF3F}" dt="2024-09-24T16:10:41.271" v="554" actId="21"/>
          <ac:picMkLst>
            <pc:docMk/>
            <pc:sldMk cId="2351771641" sldId="563"/>
            <ac:picMk id="8" creationId="{D3D0CAB4-FEC2-0E64-F18C-3C9786365F15}"/>
          </ac:picMkLst>
        </pc:picChg>
        <pc:picChg chg="mod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9" creationId="{219F86D5-D69A-6D91-9C8B-0C70AC5A9190}"/>
          </ac:picMkLst>
        </pc:picChg>
        <pc:picChg chg="add del mod">
          <ac:chgData name="Masakiyo Kitazawa" userId="2bf3742da7ad8ecb" providerId="LiveId" clId="{F742AAEE-2CA9-478E-9FDF-F38BDAEADF3F}" dt="2024-09-25T05:47:57.128" v="2195"/>
          <ac:picMkLst>
            <pc:docMk/>
            <pc:sldMk cId="2351771641" sldId="563"/>
            <ac:picMk id="10" creationId="{65A4A78B-7B36-9631-CEB1-785DDCA0C564}"/>
          </ac:picMkLst>
        </pc:picChg>
        <pc:picChg chg="add mod ord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11" creationId="{F0168E7F-C298-F1B7-5CA6-B3EE05BFECC2}"/>
          </ac:picMkLst>
        </pc:picChg>
        <pc:picChg chg="add mod">
          <ac:chgData name="Masakiyo Kitazawa" userId="2bf3742da7ad8ecb" providerId="LiveId" clId="{F742AAEE-2CA9-478E-9FDF-F38BDAEADF3F}" dt="2024-09-24T16:59:34.923" v="1293"/>
          <ac:picMkLst>
            <pc:docMk/>
            <pc:sldMk cId="2351771641" sldId="563"/>
            <ac:picMk id="13" creationId="{44563CC1-403D-7401-211C-55211EFA1513}"/>
          </ac:picMkLst>
        </pc:picChg>
        <pc:picChg chg="add mod modCrop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14" creationId="{E122FCD3-F4F1-859F-1F2B-3DD66D962D54}"/>
          </ac:picMkLst>
        </pc:picChg>
        <pc:picChg chg="add mod">
          <ac:chgData name="Masakiyo Kitazawa" userId="2bf3742da7ad8ecb" providerId="LiveId" clId="{F742AAEE-2CA9-478E-9FDF-F38BDAEADF3F}" dt="2024-09-25T05:47:04.358" v="2178"/>
          <ac:picMkLst>
            <pc:docMk/>
            <pc:sldMk cId="2351771641" sldId="563"/>
            <ac:picMk id="15" creationId="{CFFCB1FC-716E-0890-3137-C2B710E25ED6}"/>
          </ac:picMkLst>
        </pc:picChg>
        <pc:picChg chg="add mod">
          <ac:chgData name="Masakiyo Kitazawa" userId="2bf3742da7ad8ecb" providerId="LiveId" clId="{F742AAEE-2CA9-478E-9FDF-F38BDAEADF3F}" dt="2024-09-24T17:07:08.255" v="1440" actId="14100"/>
          <ac:picMkLst>
            <pc:docMk/>
            <pc:sldMk cId="2351771641" sldId="563"/>
            <ac:picMk id="16" creationId="{E17701C4-9EF6-1225-5420-D8534F97051D}"/>
          </ac:picMkLst>
        </pc:picChg>
        <pc:picChg chg="add del mod">
          <ac:chgData name="Masakiyo Kitazawa" userId="2bf3742da7ad8ecb" providerId="LiveId" clId="{F742AAEE-2CA9-478E-9FDF-F38BDAEADF3F}" dt="2024-09-25T05:48:10.876" v="2207"/>
          <ac:picMkLst>
            <pc:docMk/>
            <pc:sldMk cId="2351771641" sldId="563"/>
            <ac:picMk id="18" creationId="{35D56112-2BFF-FB8C-5382-F0385F2ABC8C}"/>
          </ac:picMkLst>
        </pc:picChg>
        <pc:picChg chg="add del mod">
          <ac:chgData name="Masakiyo Kitazawa" userId="2bf3742da7ad8ecb" providerId="LiveId" clId="{F742AAEE-2CA9-478E-9FDF-F38BDAEADF3F}" dt="2024-09-24T17:03:24.392" v="1336"/>
          <ac:picMkLst>
            <pc:docMk/>
            <pc:sldMk cId="2351771641" sldId="563"/>
            <ac:picMk id="19" creationId="{01651A2E-BFFF-17B1-F04A-034E389E13D2}"/>
          </ac:picMkLst>
        </pc:picChg>
        <pc:picChg chg="add mod">
          <ac:chgData name="Masakiyo Kitazawa" userId="2bf3742da7ad8ecb" providerId="LiveId" clId="{F742AAEE-2CA9-478E-9FDF-F38BDAEADF3F}" dt="2024-09-25T05:48:10.875" v="2205"/>
          <ac:picMkLst>
            <pc:docMk/>
            <pc:sldMk cId="2351771641" sldId="563"/>
            <ac:picMk id="20" creationId="{8CC300AF-143E-834D-53D0-BDF7505B6781}"/>
          </ac:picMkLst>
        </pc:picChg>
        <pc:picChg chg="add mod">
          <ac:chgData name="Masakiyo Kitazawa" userId="2bf3742da7ad8ecb" providerId="LiveId" clId="{F742AAEE-2CA9-478E-9FDF-F38BDAEADF3F}" dt="2024-09-24T17:07:04.099" v="1439" actId="1076"/>
          <ac:picMkLst>
            <pc:docMk/>
            <pc:sldMk cId="2351771641" sldId="563"/>
            <ac:picMk id="23" creationId="{457A34C4-336B-A0EA-80D8-2FB35C4AB589}"/>
          </ac:picMkLst>
        </pc:picChg>
        <pc:picChg chg="del">
          <ac:chgData name="Masakiyo Kitazawa" userId="2bf3742da7ad8ecb" providerId="LiveId" clId="{F742AAEE-2CA9-478E-9FDF-F38BDAEADF3F}" dt="2024-09-24T16:59:34.924" v="1295"/>
          <ac:picMkLst>
            <pc:docMk/>
            <pc:sldMk cId="2351771641" sldId="563"/>
            <ac:picMk id="24" creationId="{E492E518-DF05-3334-A063-AC05A186DD3E}"/>
          </ac:picMkLst>
        </pc:picChg>
        <pc:picChg chg="add del mod">
          <ac:chgData name="Masakiyo Kitazawa" userId="2bf3742da7ad8ecb" providerId="LiveId" clId="{F742AAEE-2CA9-478E-9FDF-F38BDAEADF3F}" dt="2024-09-24T17:04:48.402" v="1361"/>
          <ac:picMkLst>
            <pc:docMk/>
            <pc:sldMk cId="2351771641" sldId="563"/>
            <ac:picMk id="25" creationId="{351494C8-FA6E-12D5-E80C-B07745890A85}"/>
          </ac:picMkLst>
        </pc:picChg>
        <pc:picChg chg="mod">
          <ac:chgData name="Masakiyo Kitazawa" userId="2bf3742da7ad8ecb" providerId="LiveId" clId="{F742AAEE-2CA9-478E-9FDF-F38BDAEADF3F}" dt="2024-09-24T17:03:00.795" v="1321" actId="1076"/>
          <ac:picMkLst>
            <pc:docMk/>
            <pc:sldMk cId="2351771641" sldId="563"/>
            <ac:picMk id="26" creationId="{0D953B25-F801-57C8-DCF7-F1689A6E990E}"/>
          </ac:picMkLst>
        </pc:picChg>
        <pc:picChg chg="add del mod">
          <ac:chgData name="Masakiyo Kitazawa" userId="2bf3742da7ad8ecb" providerId="LiveId" clId="{F742AAEE-2CA9-478E-9FDF-F38BDAEADF3F}" dt="2024-09-25T05:47:04.359" v="2180"/>
          <ac:picMkLst>
            <pc:docMk/>
            <pc:sldMk cId="2351771641" sldId="563"/>
            <ac:picMk id="28" creationId="{B62F266A-81AD-BD45-422F-2212961C8AEB}"/>
          </ac:picMkLst>
        </pc:picChg>
        <pc:picChg chg="del mod">
          <ac:chgData name="Masakiyo Kitazawa" userId="2bf3742da7ad8ecb" providerId="LiveId" clId="{F742AAEE-2CA9-478E-9FDF-F38BDAEADF3F}" dt="2024-09-25T05:44:47.168" v="2144"/>
          <ac:picMkLst>
            <pc:docMk/>
            <pc:sldMk cId="2351771641" sldId="563"/>
            <ac:picMk id="31" creationId="{4674F6AE-1EEB-60F4-9A13-AE53D85C6F08}"/>
          </ac:picMkLst>
        </pc:picChg>
        <pc:picChg chg="del">
          <ac:chgData name="Masakiyo Kitazawa" userId="2bf3742da7ad8ecb" providerId="LiveId" clId="{F742AAEE-2CA9-478E-9FDF-F38BDAEADF3F}" dt="2024-09-24T17:00:58.981" v="1309" actId="478"/>
          <ac:picMkLst>
            <pc:docMk/>
            <pc:sldMk cId="2351771641" sldId="563"/>
            <ac:picMk id="33" creationId="{EBEE0A0C-6F19-1189-282D-CF0C75D3D22B}"/>
          </ac:picMkLst>
        </pc:picChg>
      </pc:sldChg>
      <pc:sldChg chg="del">
        <pc:chgData name="Masakiyo Kitazawa" userId="2bf3742da7ad8ecb" providerId="LiveId" clId="{F742AAEE-2CA9-478E-9FDF-F38BDAEADF3F}" dt="2024-09-24T16:56:57.649" v="1244" actId="2696"/>
        <pc:sldMkLst>
          <pc:docMk/>
          <pc:sldMk cId="920262200" sldId="565"/>
        </pc:sldMkLst>
      </pc:sldChg>
      <pc:sldChg chg="addSp delSp modSp mod">
        <pc:chgData name="Masakiyo Kitazawa" userId="2bf3742da7ad8ecb" providerId="LiveId" clId="{F742AAEE-2CA9-478E-9FDF-F38BDAEADF3F}" dt="2024-09-24T17:20:13.996" v="1857" actId="1035"/>
        <pc:sldMkLst>
          <pc:docMk/>
          <pc:sldMk cId="2737302597" sldId="566"/>
        </pc:sldMkLst>
        <pc:spChg chg="mod">
          <ac:chgData name="Masakiyo Kitazawa" userId="2bf3742da7ad8ecb" providerId="LiveId" clId="{F742AAEE-2CA9-478E-9FDF-F38BDAEADF3F}" dt="2024-09-23T14:16:26.565" v="168" actId="6549"/>
          <ac:spMkLst>
            <pc:docMk/>
            <pc:sldMk cId="2737302597" sldId="566"/>
            <ac:spMk id="2" creationId="{4FA8F566-B8E9-26AD-6745-D98840F6D7F8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3" creationId="{61613E8D-D651-1A6C-B77B-B41C252A14B5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4" creationId="{AFE5AAC7-0318-B9F7-CA94-84465C2FF98D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5" creationId="{8212B704-BA61-6DEB-A18D-969EDACC5A6A}"/>
          </ac:spMkLst>
        </pc:spChg>
        <pc:spChg chg="del">
          <ac:chgData name="Masakiyo Kitazawa" userId="2bf3742da7ad8ecb" providerId="LiveId" clId="{F742AAEE-2CA9-478E-9FDF-F38BDAEADF3F}" dt="2024-09-24T17:16:56.032" v="1778" actId="478"/>
          <ac:spMkLst>
            <pc:docMk/>
            <pc:sldMk cId="2737302597" sldId="566"/>
            <ac:spMk id="7" creationId="{C0AB6E32-B938-2AF7-933F-598CA4471B95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8" creationId="{3C0121C0-2867-A4AE-EE32-027A73DF0799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9" creationId="{30CF8166-4CA4-1BD0-1217-46AE0701D351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0" creationId="{B16FB16F-08C5-A049-3EB5-F5721C38AE86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1" creationId="{04039E1A-522F-4F6D-35EA-A34E38A21649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2" creationId="{B2F30C10-E94C-6533-153A-82B5BC8F7EB7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3" creationId="{A4A849FA-005B-00DD-BE33-1E6643BF3B29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4" creationId="{873DF60F-44DD-3FEB-9C7B-DBE8A4E4562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15" creationId="{87396965-2422-E47C-E391-9D712B54D566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6" creationId="{1E27C199-64E9-E3D0-242B-B7394A273AAC}"/>
          </ac:spMkLst>
        </pc:spChg>
        <pc:spChg chg="del">
          <ac:chgData name="Masakiyo Kitazawa" userId="2bf3742da7ad8ecb" providerId="LiveId" clId="{F742AAEE-2CA9-478E-9FDF-F38BDAEADF3F}" dt="2024-09-24T17:16:45.868" v="1777" actId="478"/>
          <ac:spMkLst>
            <pc:docMk/>
            <pc:sldMk cId="2737302597" sldId="566"/>
            <ac:spMk id="18" creationId="{85B2F3EF-B684-99AB-892F-EC5332D2C417}"/>
          </ac:spMkLst>
        </pc:spChg>
        <pc:spChg chg="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19" creationId="{CFB2C061-6092-8C21-D193-0C3D1FC37C7B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20" creationId="{2822BA23-5F3A-AD4E-E979-D918DBD506B0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26" creationId="{645A9678-787A-74C5-0866-892D7C2C2AF5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29" creationId="{A458F18B-1B68-8568-78A3-74BE0FEEF8BC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0" creationId="{829A6702-C548-91CD-DDCF-C17820FD7DF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1" creationId="{6FC3CBCF-CC43-FD58-2386-4AB667E5E932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2" creationId="{3FABCDDF-47C3-3CB4-6F73-26B87AF2F3B7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3" creationId="{92389F30-0178-7DFE-F5EF-FA8E4900A97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4" creationId="{137A3D37-5A95-B96F-EC1B-B6AC72F7AB6A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5" creationId="{A39A9A9D-50F5-6089-1D26-4F917526D831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7" creationId="{10B0C4D9-3A4D-4CA4-FCDC-4186F30ECAC3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38" creationId="{71304E48-4163-CAE6-4C69-5579108ECCEA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0" creationId="{EC427D44-BA98-BF5D-5256-98F8C99EAEB9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1" creationId="{242CC083-1E3F-8718-B4F0-080BAAF94880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3" creationId="{C1866C05-0D7A-9AAE-322D-0BF21AE94485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4" creationId="{F98CB7AF-975E-3749-0775-3383FE4DC2DF}"/>
          </ac:spMkLst>
        </pc:spChg>
        <pc:spChg chg="add mod">
          <ac:chgData name="Masakiyo Kitazawa" userId="2bf3742da7ad8ecb" providerId="LiveId" clId="{F742AAEE-2CA9-478E-9FDF-F38BDAEADF3F}" dt="2024-09-24T17:17:22.921" v="1779"/>
          <ac:spMkLst>
            <pc:docMk/>
            <pc:sldMk cId="2737302597" sldId="566"/>
            <ac:spMk id="47" creationId="{6ED97912-B5D1-BF66-C4FD-7261A646A2D4}"/>
          </ac:spMkLst>
        </pc:spChg>
        <pc:spChg chg="add 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48" creationId="{3B1219E0-FCC3-6273-C253-1C6C8EDFB43D}"/>
          </ac:spMkLst>
        </pc:spChg>
        <pc:spChg chg="add 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49" creationId="{F18905CE-AA31-6C40-DA98-14F1295AE81F}"/>
          </ac:spMkLst>
        </pc:spChg>
        <pc:spChg chg="add mod or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50" creationId="{2ABCD56F-706B-CB9E-1DA9-389B74337D7B}"/>
          </ac:spMkLst>
        </pc:spChg>
        <pc:spChg chg="add mod">
          <ac:chgData name="Masakiyo Kitazawa" userId="2bf3742da7ad8ecb" providerId="LiveId" clId="{F742AAEE-2CA9-478E-9FDF-F38BDAEADF3F}" dt="2024-09-24T17:20:13.996" v="1857" actId="1035"/>
          <ac:spMkLst>
            <pc:docMk/>
            <pc:sldMk cId="2737302597" sldId="566"/>
            <ac:spMk id="51" creationId="{491C8739-0501-299E-185A-A395467EB3D0}"/>
          </ac:spMkLst>
        </pc:spChg>
        <pc:picChg chg="del">
          <ac:chgData name="Masakiyo Kitazawa" userId="2bf3742da7ad8ecb" providerId="LiveId" clId="{F742AAEE-2CA9-478E-9FDF-F38BDAEADF3F}" dt="2024-09-24T17:16:45.868" v="1777" actId="478"/>
          <ac:picMkLst>
            <pc:docMk/>
            <pc:sldMk cId="2737302597" sldId="566"/>
            <ac:picMk id="6" creationId="{C53E9F9E-4A8F-82CB-BD55-212A6DEC115A}"/>
          </ac:picMkLst>
        </pc:picChg>
        <pc:picChg chg="del">
          <ac:chgData name="Masakiyo Kitazawa" userId="2bf3742da7ad8ecb" providerId="LiveId" clId="{F742AAEE-2CA9-478E-9FDF-F38BDAEADF3F}" dt="2024-09-24T17:16:45.868" v="1777" actId="478"/>
          <ac:picMkLst>
            <pc:docMk/>
            <pc:sldMk cId="2737302597" sldId="566"/>
            <ac:picMk id="17" creationId="{419C3330-F59B-04EE-8104-B7A9D0E35CCF}"/>
          </ac:picMkLst>
        </pc:picChg>
        <pc:picChg chg="add mod">
          <ac:chgData name="Masakiyo Kitazawa" userId="2bf3742da7ad8ecb" providerId="LiveId" clId="{F742AAEE-2CA9-478E-9FDF-F38BDAEADF3F}" dt="2024-09-24T17:17:22.921" v="1779"/>
          <ac:picMkLst>
            <pc:docMk/>
            <pc:sldMk cId="2737302597" sldId="566"/>
            <ac:picMk id="23" creationId="{E47F5F4E-2E3B-108D-BC68-EA67E7A53BA6}"/>
          </ac:picMkLst>
        </pc:picChg>
        <pc:picChg chg="add mod">
          <ac:chgData name="Masakiyo Kitazawa" userId="2bf3742da7ad8ecb" providerId="LiveId" clId="{F742AAEE-2CA9-478E-9FDF-F38BDAEADF3F}" dt="2024-09-24T17:17:22.921" v="1779"/>
          <ac:picMkLst>
            <pc:docMk/>
            <pc:sldMk cId="2737302597" sldId="566"/>
            <ac:picMk id="24" creationId="{309A20A1-AF4A-9E4D-ED41-D770A569BD35}"/>
          </ac:picMkLst>
        </pc:pic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1" creationId="{F3C4E65D-4EA1-1BD0-CAEB-494957369166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2" creationId="{C07AE42B-A29F-B501-FEEE-4DF74EDBD2C7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5" creationId="{FA62980A-B87E-F1E8-78CD-C8ACA3C1627A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7" creationId="{7B2C7879-29FE-C764-DBCF-2B39196EC8A2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28" creationId="{9891DC99-7621-8396-1807-90EDA84FAF7C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36" creationId="{1C01DE43-FEAC-0CCF-D727-69DE34E875B2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39" creationId="{2965FB36-BEC2-1865-6C02-ED9FF0EB59B5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42" creationId="{5E2F9099-3BCE-4B48-389E-B9610E6E81F9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45" creationId="{C6FACFAF-EC5B-E0CB-A80B-83F22DC5F906}"/>
          </ac:cxnSpMkLst>
        </pc:cxnChg>
        <pc:cxnChg chg="add mod">
          <ac:chgData name="Masakiyo Kitazawa" userId="2bf3742da7ad8ecb" providerId="LiveId" clId="{F742AAEE-2CA9-478E-9FDF-F38BDAEADF3F}" dt="2024-09-24T17:17:22.921" v="1779"/>
          <ac:cxnSpMkLst>
            <pc:docMk/>
            <pc:sldMk cId="2737302597" sldId="566"/>
            <ac:cxnSpMk id="46" creationId="{98A888D5-AE26-23E4-4501-2F0577C9CA03}"/>
          </ac:cxnSpMkLst>
        </pc:cxnChg>
      </pc:sldChg>
      <pc:sldChg chg="addSp delSp modSp mod">
        <pc:chgData name="Masakiyo Kitazawa" userId="2bf3742da7ad8ecb" providerId="LiveId" clId="{F742AAEE-2CA9-478E-9FDF-F38BDAEADF3F}" dt="2024-09-25T05:53:45.135" v="2306" actId="14100"/>
        <pc:sldMkLst>
          <pc:docMk/>
          <pc:sldMk cId="3479087080" sldId="567"/>
        </pc:sldMkLst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5" creationId="{67D14275-A095-761D-43D5-A17C81BD262E}"/>
          </ac:spMkLst>
        </pc:spChg>
        <pc:spChg chg="mod">
          <ac:chgData name="Masakiyo Kitazawa" userId="2bf3742da7ad8ecb" providerId="LiveId" clId="{F742AAEE-2CA9-478E-9FDF-F38BDAEADF3F}" dt="2024-09-24T17:15:26.189" v="1753" actId="20577"/>
          <ac:spMkLst>
            <pc:docMk/>
            <pc:sldMk cId="3479087080" sldId="567"/>
            <ac:spMk id="6" creationId="{514947A9-84C1-782F-7BF5-1D43D333694A}"/>
          </ac:spMkLst>
        </pc:spChg>
        <pc:spChg chg="add mod">
          <ac:chgData name="Masakiyo Kitazawa" userId="2bf3742da7ad8ecb" providerId="LiveId" clId="{F742AAEE-2CA9-478E-9FDF-F38BDAEADF3F}" dt="2024-09-24T17:10:58.965" v="1568" actId="207"/>
          <ac:spMkLst>
            <pc:docMk/>
            <pc:sldMk cId="3479087080" sldId="567"/>
            <ac:spMk id="7" creationId="{C796036E-FFE6-7B73-563C-E54F325B9ECA}"/>
          </ac:spMkLst>
        </pc:spChg>
        <pc:spChg chg="del">
          <ac:chgData name="Masakiyo Kitazawa" userId="2bf3742da7ad8ecb" providerId="LiveId" clId="{F742AAEE-2CA9-478E-9FDF-F38BDAEADF3F}" dt="2024-09-24T17:08:55.789" v="1492" actId="478"/>
          <ac:spMkLst>
            <pc:docMk/>
            <pc:sldMk cId="3479087080" sldId="567"/>
            <ac:spMk id="8" creationId="{7A4ECB15-7ED3-C489-9268-525ECE9D9030}"/>
          </ac:spMkLst>
        </pc:spChg>
        <pc:spChg chg="mod">
          <ac:chgData name="Masakiyo Kitazawa" userId="2bf3742da7ad8ecb" providerId="LiveId" clId="{F742AAEE-2CA9-478E-9FDF-F38BDAEADF3F}" dt="2024-09-25T05:53:28.042" v="2305" actId="20577"/>
          <ac:spMkLst>
            <pc:docMk/>
            <pc:sldMk cId="3479087080" sldId="567"/>
            <ac:spMk id="9" creationId="{7FA15500-9A49-F156-C742-B2E27820BBCE}"/>
          </ac:spMkLst>
        </pc:spChg>
        <pc:spChg chg="del">
          <ac:chgData name="Masakiyo Kitazawa" userId="2bf3742da7ad8ecb" providerId="LiveId" clId="{F742AAEE-2CA9-478E-9FDF-F38BDAEADF3F}" dt="2024-09-24T17:09:18.562" v="1495" actId="478"/>
          <ac:spMkLst>
            <pc:docMk/>
            <pc:sldMk cId="3479087080" sldId="567"/>
            <ac:spMk id="10" creationId="{3B70DF66-55F8-04A3-F8B7-607FD3201042}"/>
          </ac:spMkLst>
        </pc:spChg>
        <pc:spChg chg="del">
          <ac:chgData name="Masakiyo Kitazawa" userId="2bf3742da7ad8ecb" providerId="LiveId" clId="{F742AAEE-2CA9-478E-9FDF-F38BDAEADF3F}" dt="2024-09-24T17:10:12.861" v="1522" actId="478"/>
          <ac:spMkLst>
            <pc:docMk/>
            <pc:sldMk cId="3479087080" sldId="567"/>
            <ac:spMk id="11" creationId="{EAB11D88-8A92-ACDB-0B4B-C80D10AA2B0D}"/>
          </ac:spMkLst>
        </pc:spChg>
        <pc:spChg chg="del">
          <ac:chgData name="Masakiyo Kitazawa" userId="2bf3742da7ad8ecb" providerId="LiveId" clId="{F742AAEE-2CA9-478E-9FDF-F38BDAEADF3F}" dt="2024-09-24T17:08:55.789" v="1492" actId="478"/>
          <ac:spMkLst>
            <pc:docMk/>
            <pc:sldMk cId="3479087080" sldId="567"/>
            <ac:spMk id="12" creationId="{ED28A96D-3268-3455-BAB5-1E2475F90AC5}"/>
          </ac:spMkLst>
        </pc:spChg>
        <pc:spChg chg="del">
          <ac:chgData name="Masakiyo Kitazawa" userId="2bf3742da7ad8ecb" providerId="LiveId" clId="{F742AAEE-2CA9-478E-9FDF-F38BDAEADF3F}" dt="2024-09-24T17:08:55.789" v="1492" actId="478"/>
          <ac:spMkLst>
            <pc:docMk/>
            <pc:sldMk cId="3479087080" sldId="567"/>
            <ac:spMk id="13" creationId="{03FAFAB3-86AD-FAA1-09C3-B5E8762EDD6F}"/>
          </ac:spMkLst>
        </pc:spChg>
        <pc:spChg chg="del">
          <ac:chgData name="Masakiyo Kitazawa" userId="2bf3742da7ad8ecb" providerId="LiveId" clId="{F742AAEE-2CA9-478E-9FDF-F38BDAEADF3F}" dt="2024-09-24T17:09:18.562" v="1495" actId="478"/>
          <ac:spMkLst>
            <pc:docMk/>
            <pc:sldMk cId="3479087080" sldId="567"/>
            <ac:spMk id="14" creationId="{8248E526-D52A-30B8-9159-6676317C9BA4}"/>
          </ac:spMkLst>
        </pc:spChg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15" creationId="{95DE5FCF-F06F-1C95-D0E7-2BD52229ACE9}"/>
          </ac:spMkLst>
        </pc:spChg>
        <pc:spChg chg="add mod">
          <ac:chgData name="Masakiyo Kitazawa" userId="2bf3742da7ad8ecb" providerId="LiveId" clId="{F742AAEE-2CA9-478E-9FDF-F38BDAEADF3F}" dt="2024-09-25T05:53:45.135" v="2306" actId="14100"/>
          <ac:spMkLst>
            <pc:docMk/>
            <pc:sldMk cId="3479087080" sldId="567"/>
            <ac:spMk id="16" creationId="{E2D08EEE-1032-D320-820F-3D213552A082}"/>
          </ac:spMkLst>
        </pc:spChg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17" creationId="{6924ECBC-4179-6202-8C19-FEE5543CDB3E}"/>
          </ac:spMkLst>
        </pc:spChg>
        <pc:spChg chg="del">
          <ac:chgData name="Masakiyo Kitazawa" userId="2bf3742da7ad8ecb" providerId="LiveId" clId="{F742AAEE-2CA9-478E-9FDF-F38BDAEADF3F}" dt="2024-09-24T17:10:38.251" v="1555" actId="478"/>
          <ac:spMkLst>
            <pc:docMk/>
            <pc:sldMk cId="3479087080" sldId="567"/>
            <ac:spMk id="18" creationId="{1AE6DE14-4B9A-E022-723B-C6F946E50248}"/>
          </ac:spMkLst>
        </pc:spChg>
        <pc:spChg chg="add mod">
          <ac:chgData name="Masakiyo Kitazawa" userId="2bf3742da7ad8ecb" providerId="LiveId" clId="{F742AAEE-2CA9-478E-9FDF-F38BDAEADF3F}" dt="2024-09-24T17:14:07.187" v="1646" actId="1076"/>
          <ac:spMkLst>
            <pc:docMk/>
            <pc:sldMk cId="3479087080" sldId="567"/>
            <ac:spMk id="19" creationId="{BA8D7508-F5F4-5488-72B3-FDFC476BD255}"/>
          </ac:spMkLst>
        </pc:spChg>
        <pc:spChg chg="add mod">
          <ac:chgData name="Masakiyo Kitazawa" userId="2bf3742da7ad8ecb" providerId="LiveId" clId="{F742AAEE-2CA9-478E-9FDF-F38BDAEADF3F}" dt="2024-09-24T17:14:57.105" v="1710" actId="207"/>
          <ac:spMkLst>
            <pc:docMk/>
            <pc:sldMk cId="3479087080" sldId="567"/>
            <ac:spMk id="21" creationId="{5AA85AE6-0140-2C72-5D61-7ABB3AA23801}"/>
          </ac:spMkLst>
        </pc:spChg>
        <pc:picChg chg="del">
          <ac:chgData name="Masakiyo Kitazawa" userId="2bf3742da7ad8ecb" providerId="LiveId" clId="{F742AAEE-2CA9-478E-9FDF-F38BDAEADF3F}" dt="2024-09-24T17:08:55.789" v="1492" actId="478"/>
          <ac:picMkLst>
            <pc:docMk/>
            <pc:sldMk cId="3479087080" sldId="567"/>
            <ac:picMk id="3" creationId="{C43486AD-F0DA-3A53-1DEA-16BBCDF721BC}"/>
          </ac:picMkLst>
        </pc:picChg>
        <pc:picChg chg="del">
          <ac:chgData name="Masakiyo Kitazawa" userId="2bf3742da7ad8ecb" providerId="LiveId" clId="{F742AAEE-2CA9-478E-9FDF-F38BDAEADF3F}" dt="2024-09-24T17:08:55.789" v="1492" actId="478"/>
          <ac:picMkLst>
            <pc:docMk/>
            <pc:sldMk cId="3479087080" sldId="567"/>
            <ac:picMk id="4" creationId="{A46A32BF-78B4-64CB-0829-C01B3F29B148}"/>
          </ac:picMkLst>
        </pc:picChg>
        <pc:picChg chg="add mod">
          <ac:chgData name="Masakiyo Kitazawa" userId="2bf3742da7ad8ecb" providerId="LiveId" clId="{F742AAEE-2CA9-478E-9FDF-F38BDAEADF3F}" dt="2024-09-24T17:14:07.187" v="1646" actId="1076"/>
          <ac:picMkLst>
            <pc:docMk/>
            <pc:sldMk cId="3479087080" sldId="567"/>
            <ac:picMk id="20" creationId="{8D674ADF-AAF8-CEBB-6FD9-787300348418}"/>
          </ac:picMkLst>
        </pc:picChg>
      </pc:sldChg>
      <pc:sldChg chg="modSp mod">
        <pc:chgData name="Masakiyo Kitazawa" userId="2bf3742da7ad8ecb" providerId="LiveId" clId="{F742AAEE-2CA9-478E-9FDF-F38BDAEADF3F}" dt="2024-09-25T05:42:09.914" v="2132" actId="1038"/>
        <pc:sldMkLst>
          <pc:docMk/>
          <pc:sldMk cId="3084558490" sldId="569"/>
        </pc:sldMkLst>
        <pc:spChg chg="mod">
          <ac:chgData name="Masakiyo Kitazawa" userId="2bf3742da7ad8ecb" providerId="LiveId" clId="{F742AAEE-2CA9-478E-9FDF-F38BDAEADF3F}" dt="2024-09-24T16:57:10.368" v="1265" actId="20577"/>
          <ac:spMkLst>
            <pc:docMk/>
            <pc:sldMk cId="3084558490" sldId="569"/>
            <ac:spMk id="2" creationId="{7DF90BF7-9A8D-6EB6-6936-DE5DFB5252AA}"/>
          </ac:spMkLst>
        </pc:spChg>
        <pc:spChg chg="mod">
          <ac:chgData name="Masakiyo Kitazawa" userId="2bf3742da7ad8ecb" providerId="LiveId" clId="{F742AAEE-2CA9-478E-9FDF-F38BDAEADF3F}" dt="2024-09-24T16:57:29.391" v="1267" actId="1076"/>
          <ac:spMkLst>
            <pc:docMk/>
            <pc:sldMk cId="3084558490" sldId="569"/>
            <ac:spMk id="17" creationId="{E6C3FFE3-8D2A-F620-FFC7-29691D89F188}"/>
          </ac:spMkLst>
        </pc:spChg>
        <pc:spChg chg="mod">
          <ac:chgData name="Masakiyo Kitazawa" userId="2bf3742da7ad8ecb" providerId="LiveId" clId="{F742AAEE-2CA9-478E-9FDF-F38BDAEADF3F}" dt="2024-09-25T05:42:09.914" v="2132" actId="1038"/>
          <ac:spMkLst>
            <pc:docMk/>
            <pc:sldMk cId="3084558490" sldId="569"/>
            <ac:spMk id="22" creationId="{674108AF-D294-30FA-7E7E-DD4A7EB21B0A}"/>
          </ac:spMkLst>
        </pc:spChg>
        <pc:spChg chg="mod">
          <ac:chgData name="Masakiyo Kitazawa" userId="2bf3742da7ad8ecb" providerId="LiveId" clId="{F742AAEE-2CA9-478E-9FDF-F38BDAEADF3F}" dt="2024-09-24T16:57:29.391" v="1267" actId="1076"/>
          <ac:spMkLst>
            <pc:docMk/>
            <pc:sldMk cId="3084558490" sldId="569"/>
            <ac:spMk id="28" creationId="{5F40BDA1-7EF1-7C93-BFF9-0C0B5E38518C}"/>
          </ac:spMkLst>
        </pc:spChg>
        <pc:picChg chg="mod">
          <ac:chgData name="Masakiyo Kitazawa" userId="2bf3742da7ad8ecb" providerId="LiveId" clId="{F742AAEE-2CA9-478E-9FDF-F38BDAEADF3F}" dt="2024-09-24T16:57:29.391" v="1267" actId="1076"/>
          <ac:picMkLst>
            <pc:docMk/>
            <pc:sldMk cId="3084558490" sldId="569"/>
            <ac:picMk id="19" creationId="{F1828A7D-05F0-9273-1CCA-1FFCCC387CBB}"/>
          </ac:picMkLst>
        </pc:picChg>
        <pc:picChg chg="mod">
          <ac:chgData name="Masakiyo Kitazawa" userId="2bf3742da7ad8ecb" providerId="LiveId" clId="{F742AAEE-2CA9-478E-9FDF-F38BDAEADF3F}" dt="2024-09-24T16:57:34.306" v="1268" actId="1076"/>
          <ac:picMkLst>
            <pc:docMk/>
            <pc:sldMk cId="3084558490" sldId="569"/>
            <ac:picMk id="21" creationId="{C843A2EC-6B77-95D8-E9B1-0AFA9A5B0793}"/>
          </ac:picMkLst>
        </pc:picChg>
        <pc:picChg chg="mod">
          <ac:chgData name="Masakiyo Kitazawa" userId="2bf3742da7ad8ecb" providerId="LiveId" clId="{F742AAEE-2CA9-478E-9FDF-F38BDAEADF3F}" dt="2024-09-24T16:57:29.391" v="1267" actId="1076"/>
          <ac:picMkLst>
            <pc:docMk/>
            <pc:sldMk cId="3084558490" sldId="569"/>
            <ac:picMk id="30" creationId="{AAAD576D-DDC5-8233-8C98-494AD057840F}"/>
          </ac:picMkLst>
        </pc:picChg>
      </pc:sldChg>
      <pc:sldChg chg="addSp delSp modSp mod">
        <pc:chgData name="Masakiyo Kitazawa" userId="2bf3742da7ad8ecb" providerId="LiveId" clId="{F742AAEE-2CA9-478E-9FDF-F38BDAEADF3F}" dt="2024-09-25T05:26:37.353" v="1946" actId="1036"/>
        <pc:sldMkLst>
          <pc:docMk/>
          <pc:sldMk cId="2263278927" sldId="571"/>
        </pc:sldMkLst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3" creationId="{0B0F1F41-177C-1997-F694-506AF263AA5C}"/>
          </ac:spMkLst>
        </pc:spChg>
        <pc:spChg chg="add 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4" creationId="{681B53C9-84C4-D790-6BBA-CCBF63766EFB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10" creationId="{358352C2-CDF3-D01A-1B5C-760956BC4BFC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11" creationId="{83E58CFD-EEAF-7E3C-6E0C-7CA53B57ECC3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19" creationId="{3535BFFC-41B3-2737-5C50-75D48CBCBE67}"/>
          </ac:spMkLst>
        </pc:spChg>
        <pc:spChg chg="del">
          <ac:chgData name="Masakiyo Kitazawa" userId="2bf3742da7ad8ecb" providerId="LiveId" clId="{F742AAEE-2CA9-478E-9FDF-F38BDAEADF3F}" dt="2024-09-23T14:15:41.009" v="130" actId="478"/>
          <ac:spMkLst>
            <pc:docMk/>
            <pc:sldMk cId="2263278927" sldId="571"/>
            <ac:spMk id="21" creationId="{E65F2FF8-6A78-8EF0-D3A4-FCAAB33BDE50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23" creationId="{5353296B-25C3-7544-9C3E-0FA4A58A68F1}"/>
          </ac:spMkLst>
        </pc:spChg>
        <pc:spChg chg="mod">
          <ac:chgData name="Masakiyo Kitazawa" userId="2bf3742da7ad8ecb" providerId="LiveId" clId="{F742AAEE-2CA9-478E-9FDF-F38BDAEADF3F}" dt="2024-09-25T05:26:37.353" v="1946" actId="1036"/>
          <ac:spMkLst>
            <pc:docMk/>
            <pc:sldMk cId="2263278927" sldId="571"/>
            <ac:spMk id="24" creationId="{135605CC-FC45-D445-4BC3-440190B0965C}"/>
          </ac:spMkLst>
        </pc:spChg>
        <pc:picChg chg="mod">
          <ac:chgData name="Masakiyo Kitazawa" userId="2bf3742da7ad8ecb" providerId="LiveId" clId="{F742AAEE-2CA9-478E-9FDF-F38BDAEADF3F}" dt="2024-09-25T05:26:37.353" v="1946" actId="1036"/>
          <ac:picMkLst>
            <pc:docMk/>
            <pc:sldMk cId="2263278927" sldId="571"/>
            <ac:picMk id="9" creationId="{B029E367-8CB7-593B-1E6B-AFD9C17F7EA8}"/>
          </ac:picMkLst>
        </pc:picChg>
        <pc:picChg chg="mod">
          <ac:chgData name="Masakiyo Kitazawa" userId="2bf3742da7ad8ecb" providerId="LiveId" clId="{F742AAEE-2CA9-478E-9FDF-F38BDAEADF3F}" dt="2024-09-25T05:26:37.353" v="1946" actId="1036"/>
          <ac:picMkLst>
            <pc:docMk/>
            <pc:sldMk cId="2263278927" sldId="571"/>
            <ac:picMk id="18" creationId="{46DEB944-3800-F513-F533-C23B60C89290}"/>
          </ac:picMkLst>
        </pc:picChg>
        <pc:picChg chg="del">
          <ac:chgData name="Masakiyo Kitazawa" userId="2bf3742da7ad8ecb" providerId="LiveId" clId="{F742AAEE-2CA9-478E-9FDF-F38BDAEADF3F}" dt="2024-09-23T14:15:41.009" v="130" actId="478"/>
          <ac:picMkLst>
            <pc:docMk/>
            <pc:sldMk cId="2263278927" sldId="571"/>
            <ac:picMk id="22" creationId="{0AED3F87-2B47-65EB-71D1-458B985EC1F0}"/>
          </ac:picMkLst>
        </pc:picChg>
        <pc:picChg chg="mod">
          <ac:chgData name="Masakiyo Kitazawa" userId="2bf3742da7ad8ecb" providerId="LiveId" clId="{F742AAEE-2CA9-478E-9FDF-F38BDAEADF3F}" dt="2024-09-25T05:26:37.353" v="1946" actId="1036"/>
          <ac:picMkLst>
            <pc:docMk/>
            <pc:sldMk cId="2263278927" sldId="571"/>
            <ac:picMk id="26" creationId="{7A6ADC48-26A7-DD19-FB73-F9ACC10D2975}"/>
          </ac:picMkLst>
        </pc:picChg>
      </pc:sldChg>
      <pc:sldChg chg="addSp delSp modSp del mod">
        <pc:chgData name="Masakiyo Kitazawa" userId="2bf3742da7ad8ecb" providerId="LiveId" clId="{F742AAEE-2CA9-478E-9FDF-F38BDAEADF3F}" dt="2024-09-24T16:56:51.826" v="1243" actId="2696"/>
        <pc:sldMkLst>
          <pc:docMk/>
          <pc:sldMk cId="1651629200" sldId="572"/>
        </pc:sldMkLst>
        <pc:picChg chg="del">
          <ac:chgData name="Masakiyo Kitazawa" userId="2bf3742da7ad8ecb" providerId="LiveId" clId="{F742AAEE-2CA9-478E-9FDF-F38BDAEADF3F}" dt="2024-09-23T13:52:13.052" v="49"/>
          <ac:picMkLst>
            <pc:docMk/>
            <pc:sldMk cId="1651629200" sldId="572"/>
            <ac:picMk id="6" creationId="{7DBBB6AA-B429-F20F-574D-49E903F107AD}"/>
          </ac:picMkLst>
        </pc:picChg>
        <pc:picChg chg="del">
          <ac:chgData name="Masakiyo Kitazawa" userId="2bf3742da7ad8ecb" providerId="LiveId" clId="{F742AAEE-2CA9-478E-9FDF-F38BDAEADF3F}" dt="2024-09-24T16:50:00.502" v="1113"/>
          <ac:picMkLst>
            <pc:docMk/>
            <pc:sldMk cId="1651629200" sldId="572"/>
            <ac:picMk id="7" creationId="{D21F3657-3D1F-B916-6905-1818A06BC12A}"/>
          </ac:picMkLst>
        </pc:picChg>
        <pc:picChg chg="add mod">
          <ac:chgData name="Masakiyo Kitazawa" userId="2bf3742da7ad8ecb" providerId="LiveId" clId="{F742AAEE-2CA9-478E-9FDF-F38BDAEADF3F}" dt="2024-09-24T16:49:45.766" v="1099"/>
          <ac:picMkLst>
            <pc:docMk/>
            <pc:sldMk cId="1651629200" sldId="572"/>
            <ac:picMk id="8" creationId="{637229B9-4F50-4021-2A9C-0A149192AF28}"/>
          </ac:picMkLst>
        </pc:picChg>
        <pc:picChg chg="add del mod">
          <ac:chgData name="Masakiyo Kitazawa" userId="2bf3742da7ad8ecb" providerId="LiveId" clId="{F742AAEE-2CA9-478E-9FDF-F38BDAEADF3F}" dt="2024-09-24T16:49:45.767" v="1101"/>
          <ac:picMkLst>
            <pc:docMk/>
            <pc:sldMk cId="1651629200" sldId="572"/>
            <ac:picMk id="9" creationId="{82889EA8-40EB-2ECB-B717-D06A0108E481}"/>
          </ac:picMkLst>
        </pc:picChg>
        <pc:picChg chg="add del mod">
          <ac:chgData name="Masakiyo Kitazawa" userId="2bf3742da7ad8ecb" providerId="LiveId" clId="{F742AAEE-2CA9-478E-9FDF-F38BDAEADF3F}" dt="2024-09-24T16:50:07.837" v="1125"/>
          <ac:picMkLst>
            <pc:docMk/>
            <pc:sldMk cId="1651629200" sldId="572"/>
            <ac:picMk id="11" creationId="{E663C322-1DF9-131F-133E-BD27F64C4CEB}"/>
          </ac:picMkLst>
        </pc:picChg>
        <pc:picChg chg="add mod">
          <ac:chgData name="Masakiyo Kitazawa" userId="2bf3742da7ad8ecb" providerId="LiveId" clId="{F742AAEE-2CA9-478E-9FDF-F38BDAEADF3F}" dt="2024-09-24T16:50:00.501" v="1111"/>
          <ac:picMkLst>
            <pc:docMk/>
            <pc:sldMk cId="1651629200" sldId="572"/>
            <ac:picMk id="13" creationId="{A5D192AB-5A83-ED46-3F7C-20819E46B047}"/>
          </ac:picMkLst>
        </pc:picChg>
        <pc:picChg chg="add mod">
          <ac:chgData name="Masakiyo Kitazawa" userId="2bf3742da7ad8ecb" providerId="LiveId" clId="{F742AAEE-2CA9-478E-9FDF-F38BDAEADF3F}" dt="2024-09-24T16:50:07.836" v="1123"/>
          <ac:picMkLst>
            <pc:docMk/>
            <pc:sldMk cId="1651629200" sldId="572"/>
            <ac:picMk id="15" creationId="{E431C4A0-9F93-F8FA-05E7-CB63195A6591}"/>
          </ac:picMkLst>
        </pc:picChg>
        <pc:picChg chg="del">
          <ac:chgData name="Masakiyo Kitazawa" userId="2bf3742da7ad8ecb" providerId="LiveId" clId="{F742AAEE-2CA9-478E-9FDF-F38BDAEADF3F}" dt="2024-09-23T13:53:08.996" v="61"/>
          <ac:picMkLst>
            <pc:docMk/>
            <pc:sldMk cId="1651629200" sldId="572"/>
            <ac:picMk id="28" creationId="{61BA45CA-5FA4-16DF-4E44-D7A4624C1C38}"/>
          </ac:picMkLst>
        </pc:picChg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442300430" sldId="573"/>
        </pc:sldMkLst>
      </pc:sldChg>
      <pc:sldChg chg="addSp delSp modSp mod">
        <pc:chgData name="Masakiyo Kitazawa" userId="2bf3742da7ad8ecb" providerId="LiveId" clId="{F742AAEE-2CA9-478E-9FDF-F38BDAEADF3F}" dt="2024-09-23T15:49:45.224" v="178" actId="478"/>
        <pc:sldMkLst>
          <pc:docMk/>
          <pc:sldMk cId="2946628411" sldId="574"/>
        </pc:sldMkLst>
        <pc:spChg chg="add mod">
          <ac:chgData name="Masakiyo Kitazawa" userId="2bf3742da7ad8ecb" providerId="LiveId" clId="{F742AAEE-2CA9-478E-9FDF-F38BDAEADF3F}" dt="2024-09-23T15:49:24.016" v="174"/>
          <ac:spMkLst>
            <pc:docMk/>
            <pc:sldMk cId="2946628411" sldId="574"/>
            <ac:spMk id="10" creationId="{00548EBC-5AAA-793F-4A9E-C4EDE9A80692}"/>
          </ac:spMkLst>
        </pc:spChg>
        <pc:spChg chg="add mod">
          <ac:chgData name="Masakiyo Kitazawa" userId="2bf3742da7ad8ecb" providerId="LiveId" clId="{F742AAEE-2CA9-478E-9FDF-F38BDAEADF3F}" dt="2024-09-23T15:49:37.837" v="176"/>
          <ac:spMkLst>
            <pc:docMk/>
            <pc:sldMk cId="2946628411" sldId="574"/>
            <ac:spMk id="11" creationId="{C7F6F5D5-4253-E4AB-B3DD-E80B670B72FC}"/>
          </ac:spMkLst>
        </pc:spChg>
        <pc:spChg chg="del mod">
          <ac:chgData name="Masakiyo Kitazawa" userId="2bf3742da7ad8ecb" providerId="LiveId" clId="{F742AAEE-2CA9-478E-9FDF-F38BDAEADF3F}" dt="2024-09-23T15:49:45.224" v="178" actId="478"/>
          <ac:spMkLst>
            <pc:docMk/>
            <pc:sldMk cId="2946628411" sldId="574"/>
            <ac:spMk id="37" creationId="{C2323A71-5466-B8FB-1DEF-9A365C6F5DA8}"/>
          </ac:spMkLst>
        </pc:spChg>
        <pc:picChg chg="del">
          <ac:chgData name="Masakiyo Kitazawa" userId="2bf3742da7ad8ecb" providerId="LiveId" clId="{F742AAEE-2CA9-478E-9FDF-F38BDAEADF3F}" dt="2024-09-23T15:49:26.884" v="175" actId="478"/>
          <ac:picMkLst>
            <pc:docMk/>
            <pc:sldMk cId="2946628411" sldId="574"/>
            <ac:picMk id="3" creationId="{14A31660-C7DA-D344-17BF-B224E8A77F3B}"/>
          </ac:picMkLst>
        </pc:picChg>
      </pc:sldChg>
      <pc:sldChg chg="del">
        <pc:chgData name="Masakiyo Kitazawa" userId="2bf3742da7ad8ecb" providerId="LiveId" clId="{F742AAEE-2CA9-478E-9FDF-F38BDAEADF3F}" dt="2024-09-24T16:46:40.260" v="1056" actId="2696"/>
        <pc:sldMkLst>
          <pc:docMk/>
          <pc:sldMk cId="3893049473" sldId="576"/>
        </pc:sldMkLst>
      </pc:sldChg>
      <pc:sldChg chg="addSp delSp modSp new mod">
        <pc:chgData name="Masakiyo Kitazawa" userId="2bf3742da7ad8ecb" providerId="LiveId" clId="{F742AAEE-2CA9-478E-9FDF-F38BDAEADF3F}" dt="2024-09-25T05:28:13.641" v="1965" actId="1035"/>
        <pc:sldMkLst>
          <pc:docMk/>
          <pc:sldMk cId="1350512042" sldId="577"/>
        </pc:sldMkLst>
        <pc:spChg chg="mod">
          <ac:chgData name="Masakiyo Kitazawa" userId="2bf3742da7ad8ecb" providerId="LiveId" clId="{F742AAEE-2CA9-478E-9FDF-F38BDAEADF3F}" dt="2024-09-24T16:15:42.885" v="631" actId="20577"/>
          <ac:spMkLst>
            <pc:docMk/>
            <pc:sldMk cId="1350512042" sldId="577"/>
            <ac:spMk id="2" creationId="{632D8BA3-375F-EF06-71AD-C92A58AC3F23}"/>
          </ac:spMkLst>
        </pc:spChg>
        <pc:spChg chg="add mod">
          <ac:chgData name="Masakiyo Kitazawa" userId="2bf3742da7ad8ecb" providerId="LiveId" clId="{F742AAEE-2CA9-478E-9FDF-F38BDAEADF3F}" dt="2024-09-24T16:31:23.140" v="781" actId="1076"/>
          <ac:spMkLst>
            <pc:docMk/>
            <pc:sldMk cId="1350512042" sldId="577"/>
            <ac:spMk id="3" creationId="{FA7E4747-E8D8-6C77-F68E-6F96B79D79C8}"/>
          </ac:spMkLst>
        </pc:spChg>
        <pc:spChg chg="add del mod">
          <ac:chgData name="Masakiyo Kitazawa" userId="2bf3742da7ad8ecb" providerId="LiveId" clId="{F742AAEE-2CA9-478E-9FDF-F38BDAEADF3F}" dt="2024-09-24T16:16:06.214" v="633" actId="478"/>
          <ac:spMkLst>
            <pc:docMk/>
            <pc:sldMk cId="1350512042" sldId="577"/>
            <ac:spMk id="6" creationId="{F742DA15-7894-CCDC-7A80-11ACBF865AB9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9" creationId="{63B52303-F440-125A-C8D6-CF5F147ADAF2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2" creationId="{72B56F1E-C797-F74A-D88E-26F1E91AE718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3" creationId="{C577F51D-D5A8-02D3-A39E-82669A109325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4" creationId="{D1606849-FFAD-CE70-22BB-A54B0C3BEC71}"/>
          </ac:spMkLst>
        </pc:spChg>
        <pc:spChg chg="add del mod">
          <ac:chgData name="Masakiyo Kitazawa" userId="2bf3742da7ad8ecb" providerId="LiveId" clId="{F742AAEE-2CA9-478E-9FDF-F38BDAEADF3F}" dt="2024-09-24T16:19:31.710" v="690" actId="21"/>
          <ac:spMkLst>
            <pc:docMk/>
            <pc:sldMk cId="1350512042" sldId="577"/>
            <ac:spMk id="15" creationId="{BBA64EB4-A482-B67A-72AF-6933EE0B4F41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27" creationId="{02D44BE6-FBF4-DC02-142D-7DBEF213D0AB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28" creationId="{26DFBBC2-B57B-05B2-95D7-6435BF2CF582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29" creationId="{78141A8C-515A-5F8F-B602-B2FC0F98D58B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30" creationId="{B1027165-8875-9A99-7A08-840DEE366DBE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31" creationId="{B0867B58-26A1-AF84-6E42-CFA0C93E222C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32" creationId="{47860622-5D47-327E-35C5-0A44419D979D}"/>
          </ac:spMkLst>
        </pc:spChg>
        <pc:spChg chg="add del mod">
          <ac:chgData name="Masakiyo Kitazawa" userId="2bf3742da7ad8ecb" providerId="LiveId" clId="{F742AAEE-2CA9-478E-9FDF-F38BDAEADF3F}" dt="2024-09-24T16:32:14.282" v="816" actId="21"/>
          <ac:spMkLst>
            <pc:docMk/>
            <pc:sldMk cId="1350512042" sldId="577"/>
            <ac:spMk id="53" creationId="{96B7DFB8-0311-42A6-88DF-FB5842FBC1C6}"/>
          </ac:spMkLst>
        </pc:spChg>
        <pc:spChg chg="add mod">
          <ac:chgData name="Masakiyo Kitazawa" userId="2bf3742da7ad8ecb" providerId="LiveId" clId="{F742AAEE-2CA9-478E-9FDF-F38BDAEADF3F}" dt="2024-09-24T16:32:25.056" v="820" actId="1076"/>
          <ac:spMkLst>
            <pc:docMk/>
            <pc:sldMk cId="1350512042" sldId="577"/>
            <ac:spMk id="54" creationId="{96B7DFB8-0311-42A6-88DF-FB5842FBC1C6}"/>
          </ac:spMkLst>
        </pc:spChg>
        <pc:spChg chg="add mod">
          <ac:chgData name="Masakiyo Kitazawa" userId="2bf3742da7ad8ecb" providerId="LiveId" clId="{F742AAEE-2CA9-478E-9FDF-F38BDAEADF3F}" dt="2024-09-24T16:32:38.866" v="832" actId="1076"/>
          <ac:spMkLst>
            <pc:docMk/>
            <pc:sldMk cId="1350512042" sldId="577"/>
            <ac:spMk id="55" creationId="{9537A1DD-150F-AF1B-1EF0-72EA96432E8F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56" creationId="{AC570F9D-F871-2649-B6B4-72E18B76A50C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4" creationId="{BE612DE8-A391-6744-D805-EB7049C9E84D}"/>
          </ac:spMkLst>
        </pc:spChg>
        <pc:spChg chg="add del mod">
          <ac:chgData name="Masakiyo Kitazawa" userId="2bf3742da7ad8ecb" providerId="LiveId" clId="{F742AAEE-2CA9-478E-9FDF-F38BDAEADF3F}" dt="2024-09-24T16:33:13.662" v="837" actId="478"/>
          <ac:spMkLst>
            <pc:docMk/>
            <pc:sldMk cId="1350512042" sldId="577"/>
            <ac:spMk id="65" creationId="{A4A5C692-780C-3D25-C7A8-58D35E6AEA9A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6" creationId="{0FDA5FBC-A97A-3D24-06AB-782CAAD08C53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7" creationId="{EDE60122-A211-82B9-E1F1-EB386F905190}"/>
          </ac:spMkLst>
        </pc:spChg>
        <pc:spChg chg="add del mod">
          <ac:chgData name="Masakiyo Kitazawa" userId="2bf3742da7ad8ecb" providerId="LiveId" clId="{F742AAEE-2CA9-478E-9FDF-F38BDAEADF3F}" dt="2024-09-24T16:33:13.662" v="837" actId="478"/>
          <ac:spMkLst>
            <pc:docMk/>
            <pc:sldMk cId="1350512042" sldId="577"/>
            <ac:spMk id="68" creationId="{AC82D209-4967-04FE-59E6-AE8173172EEA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69" creationId="{2232D6F8-BECE-720B-A766-D6ED602E0D04}"/>
          </ac:spMkLst>
        </pc:spChg>
        <pc:spChg chg="add mod">
          <ac:chgData name="Masakiyo Kitazawa" userId="2bf3742da7ad8ecb" providerId="LiveId" clId="{F742AAEE-2CA9-478E-9FDF-F38BDAEADF3F}" dt="2024-09-25T05:28:13.641" v="1965" actId="1035"/>
          <ac:spMkLst>
            <pc:docMk/>
            <pc:sldMk cId="1350512042" sldId="577"/>
            <ac:spMk id="83" creationId="{A70A46D5-9B7C-E4C2-309D-A2B1F299CFB4}"/>
          </ac:spMkLst>
        </pc:spChg>
        <pc:spChg chg="add mod ord">
          <ac:chgData name="Masakiyo Kitazawa" userId="2bf3742da7ad8ecb" providerId="LiveId" clId="{F742AAEE-2CA9-478E-9FDF-F38BDAEADF3F}" dt="2024-09-24T16:37:46.728" v="931" actId="1076"/>
          <ac:spMkLst>
            <pc:docMk/>
            <pc:sldMk cId="1350512042" sldId="577"/>
            <ac:spMk id="97" creationId="{451FFD20-E40A-D651-EDAE-35CE671C799C}"/>
          </ac:spMkLst>
        </pc:spChg>
        <pc:spChg chg="add mod ord">
          <ac:chgData name="Masakiyo Kitazawa" userId="2bf3742da7ad8ecb" providerId="LiveId" clId="{F742AAEE-2CA9-478E-9FDF-F38BDAEADF3F}" dt="2024-09-24T16:37:37.107" v="930" actId="1076"/>
          <ac:spMkLst>
            <pc:docMk/>
            <pc:sldMk cId="1350512042" sldId="577"/>
            <ac:spMk id="98" creationId="{2E5711F2-6920-CD3C-3AA8-14ED72E02C5A}"/>
          </ac:spMkLst>
        </pc:spChg>
        <pc:picChg chg="add del mod">
          <ac:chgData name="Masakiyo Kitazawa" userId="2bf3742da7ad8ecb" providerId="LiveId" clId="{F742AAEE-2CA9-478E-9FDF-F38BDAEADF3F}" dt="2024-09-24T16:16:29.099" v="646"/>
          <ac:picMkLst>
            <pc:docMk/>
            <pc:sldMk cId="1350512042" sldId="577"/>
            <ac:picMk id="4" creationId="{946E46B2-97B4-B826-2B08-012D6942CDF9}"/>
          </ac:picMkLst>
        </pc:picChg>
        <pc:picChg chg="add del mod">
          <ac:chgData name="Masakiyo Kitazawa" userId="2bf3742da7ad8ecb" providerId="LiveId" clId="{F742AAEE-2CA9-478E-9FDF-F38BDAEADF3F}" dt="2024-09-24T16:16:30.826" v="647" actId="478"/>
          <ac:picMkLst>
            <pc:docMk/>
            <pc:sldMk cId="1350512042" sldId="577"/>
            <ac:picMk id="5" creationId="{57170518-138A-02CA-81DB-B3F748C23466}"/>
          </ac:picMkLst>
        </pc:picChg>
        <pc:picChg chg="add mod">
          <ac:chgData name="Masakiyo Kitazawa" userId="2bf3742da7ad8ecb" providerId="LiveId" clId="{F742AAEE-2CA9-478E-9FDF-F38BDAEADF3F}" dt="2024-09-24T16:31:20.909" v="780" actId="1076"/>
          <ac:picMkLst>
            <pc:docMk/>
            <pc:sldMk cId="1350512042" sldId="577"/>
            <ac:picMk id="8" creationId="{BE25C9D3-6EF0-FA92-BB22-DB729E08FF2E}"/>
          </ac:picMkLst>
        </pc:picChg>
        <pc:picChg chg="add del mod">
          <ac:chgData name="Masakiyo Kitazawa" userId="2bf3742da7ad8ecb" providerId="LiveId" clId="{F742AAEE-2CA9-478E-9FDF-F38BDAEADF3F}" dt="2024-09-24T16:18:04.186" v="665" actId="478"/>
          <ac:picMkLst>
            <pc:docMk/>
            <pc:sldMk cId="1350512042" sldId="577"/>
            <ac:picMk id="16" creationId="{166E2348-D882-B296-1A07-A4B890667E7F}"/>
          </ac:picMkLst>
        </pc:picChg>
        <pc:picChg chg="add del mod">
          <ac:chgData name="Masakiyo Kitazawa" userId="2bf3742da7ad8ecb" providerId="LiveId" clId="{F742AAEE-2CA9-478E-9FDF-F38BDAEADF3F}" dt="2024-09-24T16:17:56.085" v="664"/>
          <ac:picMkLst>
            <pc:docMk/>
            <pc:sldMk cId="1350512042" sldId="577"/>
            <ac:picMk id="18" creationId="{BF87AF3D-848B-A302-549A-9C42732552B6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22" creationId="{E87358B4-DEDA-A1F5-0E74-57DD78FB8C3F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26" creationId="{726ED5DF-561A-73F8-BB5F-DAA548C116CE}"/>
          </ac:picMkLst>
        </pc:picChg>
        <pc:picChg chg="add del mod">
          <ac:chgData name="Masakiyo Kitazawa" userId="2bf3742da7ad8ecb" providerId="LiveId" clId="{F742AAEE-2CA9-478E-9FDF-F38BDAEADF3F}" dt="2024-09-24T16:30:54.268" v="761"/>
          <ac:picMkLst>
            <pc:docMk/>
            <pc:sldMk cId="1350512042" sldId="577"/>
            <ac:picMk id="50" creationId="{E34932D1-0CF8-1767-D267-7C8CAF868173}"/>
          </ac:picMkLst>
        </pc:picChg>
        <pc:picChg chg="add del mod">
          <ac:chgData name="Masakiyo Kitazawa" userId="2bf3742da7ad8ecb" providerId="LiveId" clId="{F742AAEE-2CA9-478E-9FDF-F38BDAEADF3F}" dt="2024-09-24T16:34:00.026" v="855"/>
          <ac:picMkLst>
            <pc:docMk/>
            <pc:sldMk cId="1350512042" sldId="577"/>
            <ac:picMk id="52" creationId="{5A14BCC6-EEF3-BA9F-96DE-37BC74E2A8EC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62" creationId="{D0CBDB53-CB70-04F8-EF38-BF21376D8496}"/>
          </ac:picMkLst>
        </pc:picChg>
        <pc:picChg chg="add mod">
          <ac:chgData name="Masakiyo Kitazawa" userId="2bf3742da7ad8ecb" providerId="LiveId" clId="{F742AAEE-2CA9-478E-9FDF-F38BDAEADF3F}" dt="2024-09-25T05:28:13.641" v="1965" actId="1035"/>
          <ac:picMkLst>
            <pc:docMk/>
            <pc:sldMk cId="1350512042" sldId="577"/>
            <ac:picMk id="63" creationId="{30B49F00-B151-7B21-D833-7094CA0CD88C}"/>
          </ac:picMkLst>
        </pc:picChg>
        <pc:picChg chg="add del mod">
          <ac:chgData name="Masakiyo Kitazawa" userId="2bf3742da7ad8ecb" providerId="LiveId" clId="{F742AAEE-2CA9-478E-9FDF-F38BDAEADF3F}" dt="2024-09-24T16:34:22.435" v="867"/>
          <ac:picMkLst>
            <pc:docMk/>
            <pc:sldMk cId="1350512042" sldId="577"/>
            <ac:picMk id="85" creationId="{701CF8BF-358F-4973-76F4-CE29CC6C75B9}"/>
          </ac:picMkLst>
        </pc:picChg>
        <pc:picChg chg="add del mod">
          <ac:chgData name="Masakiyo Kitazawa" userId="2bf3742da7ad8ecb" providerId="LiveId" clId="{F742AAEE-2CA9-478E-9FDF-F38BDAEADF3F}" dt="2024-09-24T16:34:33.083" v="879"/>
          <ac:picMkLst>
            <pc:docMk/>
            <pc:sldMk cId="1350512042" sldId="577"/>
            <ac:picMk id="87" creationId="{4A81915B-C748-ECF1-B0FC-B8DCCA3EAC10}"/>
          </ac:picMkLst>
        </pc:picChg>
        <pc:picChg chg="add del mod">
          <ac:chgData name="Masakiyo Kitazawa" userId="2bf3742da7ad8ecb" providerId="LiveId" clId="{F742AAEE-2CA9-478E-9FDF-F38BDAEADF3F}" dt="2024-09-24T16:36:15.763" v="891"/>
          <ac:picMkLst>
            <pc:docMk/>
            <pc:sldMk cId="1350512042" sldId="577"/>
            <ac:picMk id="89" creationId="{4ABC3E99-D96F-AE5F-76F3-2A5DD077966B}"/>
          </ac:picMkLst>
        </pc:picChg>
        <pc:picChg chg="add del mod">
          <ac:chgData name="Masakiyo Kitazawa" userId="2bf3742da7ad8ecb" providerId="LiveId" clId="{F742AAEE-2CA9-478E-9FDF-F38BDAEADF3F}" dt="2024-09-24T16:36:24.859" v="903"/>
          <ac:picMkLst>
            <pc:docMk/>
            <pc:sldMk cId="1350512042" sldId="577"/>
            <ac:picMk id="91" creationId="{D9BF5DA6-4194-5E43-A2D4-CAFD4692C13B}"/>
          </ac:picMkLst>
        </pc:picChg>
        <pc:picChg chg="add mod">
          <ac:chgData name="Masakiyo Kitazawa" userId="2bf3742da7ad8ecb" providerId="LiveId" clId="{F742AAEE-2CA9-478E-9FDF-F38BDAEADF3F}" dt="2024-09-24T16:37:50.585" v="932" actId="1076"/>
          <ac:picMkLst>
            <pc:docMk/>
            <pc:sldMk cId="1350512042" sldId="577"/>
            <ac:picMk id="93" creationId="{8A948BD5-29AF-9CC5-DE47-B3B0CBFBA564}"/>
          </ac:picMkLst>
        </pc:picChg>
        <pc:picChg chg="add del mod">
          <ac:chgData name="Masakiyo Kitazawa" userId="2bf3742da7ad8ecb" providerId="LiveId" clId="{F742AAEE-2CA9-478E-9FDF-F38BDAEADF3F}" dt="2024-09-24T16:36:44.134" v="917"/>
          <ac:picMkLst>
            <pc:docMk/>
            <pc:sldMk cId="1350512042" sldId="577"/>
            <ac:picMk id="94" creationId="{CDB59DE7-AAE8-D47B-E474-75C918755054}"/>
          </ac:picMkLst>
        </pc:picChg>
        <pc:picChg chg="add mod">
          <ac:chgData name="Masakiyo Kitazawa" userId="2bf3742da7ad8ecb" providerId="LiveId" clId="{F742AAEE-2CA9-478E-9FDF-F38BDAEADF3F}" dt="2024-09-24T16:37:37.107" v="930" actId="1076"/>
          <ac:picMkLst>
            <pc:docMk/>
            <pc:sldMk cId="1350512042" sldId="577"/>
            <ac:picMk id="96" creationId="{343A0981-986D-9682-62D8-DBAA036FA4C0}"/>
          </ac:picMkLst>
        </pc:picChg>
        <pc:cxnChg chg="add del mod">
          <ac:chgData name="Masakiyo Kitazawa" userId="2bf3742da7ad8ecb" providerId="LiveId" clId="{F742AAEE-2CA9-478E-9FDF-F38BDAEADF3F}" dt="2024-09-24T16:18:24.399" v="678" actId="478"/>
          <ac:cxnSpMkLst>
            <pc:docMk/>
            <pc:sldMk cId="1350512042" sldId="577"/>
            <ac:cxnSpMk id="10" creationId="{3CDF12BA-C6DD-C9AA-DA8C-1BF06DE3D9E7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11" creationId="{160ED727-B537-806B-907F-1CFD4E2F6973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17" creationId="{73C1AB3D-83E3-4D07-7F6D-187BD1098D6F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19" creationId="{5711C875-960C-AEB7-534E-D546BB53786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20" creationId="{623B94A7-99DB-9AF4-9A02-6C585BFC9F2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21" creationId="{255FE355-A93D-31B2-6709-5BE1B90DF7B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4" creationId="{B4D698A4-0ADD-17C4-A5BF-3F1F108C8EBE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7" creationId="{B22B8FD9-2163-F42E-0B4F-323BA6E2A13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8" creationId="{88A57411-D203-7657-3DD0-02E2C8168187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39" creationId="{C9122661-AD73-F354-EADF-707FB00C16B6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0" creationId="{1029376F-8477-7A3D-2CB4-BF1CFFD44CF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1" creationId="{F0615BE8-1493-1523-D785-54C212A564BE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3" creationId="{4C02EEDA-770C-4807-AD9D-2F3D6D47CD9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4" creationId="{049DEE19-5E84-481E-F774-316DC3FDB04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5" creationId="{C1D46303-A27A-6020-BAB3-E3959BD2704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6" creationId="{1F62A19A-1E44-AA40-48C8-710E3CC4F66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7" creationId="{444E33A2-E360-71D5-A555-9FC1FD40725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8" creationId="{AD49C324-1B6E-6693-F26D-C5A16A5F64A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49" creationId="{E2A17326-D926-6939-22B9-6823FCE9C3BA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57" creationId="{7B25E37A-F3D7-54C2-88F3-2CACCAA30C54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58" creationId="{EEA656CD-DD96-40E5-2ED0-46C5B2B31539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59" creationId="{8CD42D31-AE3A-31C6-914B-D55D573ED45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60" creationId="{06F0148F-469E-00E2-D92A-098AA11DFF01}"/>
          </ac:cxnSpMkLst>
        </pc:cxnChg>
        <pc:cxnChg chg="add mod">
          <ac:chgData name="Masakiyo Kitazawa" userId="2bf3742da7ad8ecb" providerId="LiveId" clId="{F742AAEE-2CA9-478E-9FDF-F38BDAEADF3F}" dt="2024-09-25T05:28:13.641" v="1965" actId="1035"/>
          <ac:cxnSpMkLst>
            <pc:docMk/>
            <pc:sldMk cId="1350512042" sldId="577"/>
            <ac:cxnSpMk id="61" creationId="{458A8FD0-642D-858B-78A2-CBB78572FA5F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0" creationId="{60AD35CE-3BCA-FB19-5EA6-C05D01E596DA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1" creationId="{4C62DB09-7C95-06F2-8C93-83A91A0C6C5A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2" creationId="{D89A910B-DFE8-DF24-411D-2613B94CBE50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3" creationId="{6AEF883B-BE61-DD2F-B9EF-C4258A4E579A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4" creationId="{46650A97-FACA-6FEB-E995-F3797E409D5F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5" creationId="{40DDC6D1-9879-9C08-AF3D-C231505738B1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6" creationId="{C332CB59-EB19-7ADF-DD09-E9E90E5A10A0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7" creationId="{292B9027-51D8-3717-3069-4F46A7FFDFFD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8" creationId="{E1F413CE-518A-3E87-EA6C-DB83AC308F94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79" creationId="{023C18DB-3590-54A5-AA02-CF7545241564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80" creationId="{22BBC915-6545-56E6-567B-8284C2AAD052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81" creationId="{93E38C0D-DE49-873F-274D-B0E976DC62B2}"/>
          </ac:cxnSpMkLst>
        </pc:cxnChg>
        <pc:cxnChg chg="add del mod">
          <ac:chgData name="Masakiyo Kitazawa" userId="2bf3742da7ad8ecb" providerId="LiveId" clId="{F742AAEE-2CA9-478E-9FDF-F38BDAEADF3F}" dt="2024-09-24T16:33:09.403" v="836" actId="478"/>
          <ac:cxnSpMkLst>
            <pc:docMk/>
            <pc:sldMk cId="1350512042" sldId="577"/>
            <ac:cxnSpMk id="82" creationId="{7E76BA4A-A0FA-8D1D-99CE-3CA70A4C5959}"/>
          </ac:cxnSpMkLst>
        </pc:cxnChg>
      </pc:sldChg>
      <pc:sldChg chg="addSp delSp modSp new del mod">
        <pc:chgData name="Masakiyo Kitazawa" userId="2bf3742da7ad8ecb" providerId="LiveId" clId="{F742AAEE-2CA9-478E-9FDF-F38BDAEADF3F}" dt="2024-09-24T16:38:17.979" v="933" actId="2696"/>
        <pc:sldMkLst>
          <pc:docMk/>
          <pc:sldMk cId="11174841" sldId="578"/>
        </pc:sldMkLst>
        <pc:spChg chg="add mod">
          <ac:chgData name="Masakiyo Kitazawa" userId="2bf3742da7ad8ecb" providerId="LiveId" clId="{F742AAEE-2CA9-478E-9FDF-F38BDAEADF3F}" dt="2024-09-24T16:20:36.257" v="698" actId="1076"/>
          <ac:spMkLst>
            <pc:docMk/>
            <pc:sldMk cId="11174841" sldId="578"/>
            <ac:spMk id="3" creationId="{8BB6D33B-95DF-96B9-619A-FE7CC1293167}"/>
          </ac:spMkLst>
        </pc:spChg>
        <pc:spChg chg="add mod">
          <ac:chgData name="Masakiyo Kitazawa" userId="2bf3742da7ad8ecb" providerId="LiveId" clId="{F742AAEE-2CA9-478E-9FDF-F38BDAEADF3F}" dt="2024-09-24T16:21:46.915" v="708" actId="1076"/>
          <ac:spMkLst>
            <pc:docMk/>
            <pc:sldMk cId="11174841" sldId="578"/>
            <ac:spMk id="4" creationId="{94C1B090-AB3A-9330-05A2-528CC6D6F697}"/>
          </ac:spMkLst>
        </pc:spChg>
        <pc:spChg chg="add mod">
          <ac:chgData name="Masakiyo Kitazawa" userId="2bf3742da7ad8ecb" providerId="LiveId" clId="{F742AAEE-2CA9-478E-9FDF-F38BDAEADF3F}" dt="2024-09-24T16:21:30.936" v="705" actId="1076"/>
          <ac:spMkLst>
            <pc:docMk/>
            <pc:sldMk cId="11174841" sldId="578"/>
            <ac:spMk id="5" creationId="{A75AFB29-2EA1-4540-E4FE-5C2C4B58AD1E}"/>
          </ac:spMkLst>
        </pc:spChg>
        <pc:spChg chg="add mod">
          <ac:chgData name="Masakiyo Kitazawa" userId="2bf3742da7ad8ecb" providerId="LiveId" clId="{F742AAEE-2CA9-478E-9FDF-F38BDAEADF3F}" dt="2024-09-24T16:21:38.398" v="707" actId="1076"/>
          <ac:spMkLst>
            <pc:docMk/>
            <pc:sldMk cId="11174841" sldId="578"/>
            <ac:spMk id="6" creationId="{AB42ABF9-3203-9634-829E-300A847FE33E}"/>
          </ac:spMkLst>
        </pc:spChg>
        <pc:spChg chg="add mod">
          <ac:chgData name="Masakiyo Kitazawa" userId="2bf3742da7ad8ecb" providerId="LiveId" clId="{F742AAEE-2CA9-478E-9FDF-F38BDAEADF3F}" dt="2024-09-24T16:19:34.589" v="691"/>
          <ac:spMkLst>
            <pc:docMk/>
            <pc:sldMk cId="11174841" sldId="578"/>
            <ac:spMk id="12" creationId="{72B56F1E-C797-F74A-D88E-26F1E91AE718}"/>
          </ac:spMkLst>
        </pc:spChg>
        <pc:spChg chg="add del mod">
          <ac:chgData name="Masakiyo Kitazawa" userId="2bf3742da7ad8ecb" providerId="LiveId" clId="{F742AAEE-2CA9-478E-9FDF-F38BDAEADF3F}" dt="2024-09-24T16:20:21.183" v="696" actId="478"/>
          <ac:spMkLst>
            <pc:docMk/>
            <pc:sldMk cId="11174841" sldId="578"/>
            <ac:spMk id="13" creationId="{C577F51D-D5A8-02D3-A39E-82669A109325}"/>
          </ac:spMkLst>
        </pc:spChg>
        <pc:spChg chg="add mod">
          <ac:chgData name="Masakiyo Kitazawa" userId="2bf3742da7ad8ecb" providerId="LiveId" clId="{F742AAEE-2CA9-478E-9FDF-F38BDAEADF3F}" dt="2024-09-24T16:21:13.834" v="702" actId="1076"/>
          <ac:spMkLst>
            <pc:docMk/>
            <pc:sldMk cId="11174841" sldId="578"/>
            <ac:spMk id="14" creationId="{D1606849-FFAD-CE70-22BB-A54B0C3BEC71}"/>
          </ac:spMkLst>
        </pc:spChg>
        <pc:spChg chg="add del mod">
          <ac:chgData name="Masakiyo Kitazawa" userId="2bf3742da7ad8ecb" providerId="LiveId" clId="{F742AAEE-2CA9-478E-9FDF-F38BDAEADF3F}" dt="2024-09-24T16:20:21.183" v="696" actId="478"/>
          <ac:spMkLst>
            <pc:docMk/>
            <pc:sldMk cId="11174841" sldId="578"/>
            <ac:spMk id="15" creationId="{BBA64EB4-A482-B67A-72AF-6933EE0B4F41}"/>
          </ac:spMkLst>
        </pc:spChg>
      </pc:sldChg>
      <pc:sldChg chg="addSp delSp modSp mod">
        <pc:chgData name="Masakiyo Kitazawa" userId="2bf3742da7ad8ecb" providerId="LiveId" clId="{F742AAEE-2CA9-478E-9FDF-F38BDAEADF3F}" dt="2024-09-24T16:41:43.637" v="969" actId="1036"/>
        <pc:sldMkLst>
          <pc:docMk/>
          <pc:sldMk cId="170302630" sldId="578"/>
        </pc:sldMkLst>
        <pc:spChg chg="add mod">
          <ac:chgData name="Masakiyo Kitazawa" userId="2bf3742da7ad8ecb" providerId="LiveId" clId="{F742AAEE-2CA9-478E-9FDF-F38BDAEADF3F}" dt="2024-09-24T16:40:48.389" v="955" actId="1076"/>
          <ac:spMkLst>
            <pc:docMk/>
            <pc:sldMk cId="170302630" sldId="578"/>
            <ac:spMk id="5" creationId="{0C0ED36E-7C76-D524-B00D-1438ADCCC166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9" creationId="{63B52303-F440-125A-C8D6-CF5F147ADAF2}"/>
          </ac:spMkLst>
        </pc:spChg>
        <pc:spChg chg="add mod">
          <ac:chgData name="Masakiyo Kitazawa" userId="2bf3742da7ad8ecb" providerId="LiveId" clId="{F742AAEE-2CA9-478E-9FDF-F38BDAEADF3F}" dt="2024-09-24T16:40:48.389" v="955" actId="1076"/>
          <ac:spMkLst>
            <pc:docMk/>
            <pc:sldMk cId="170302630" sldId="578"/>
            <ac:spMk id="25" creationId="{CF1129BC-389F-6917-1FA3-EF5EFE1AB4F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27" creationId="{02D44BE6-FBF4-DC02-142D-7DBEF213D0AB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28" creationId="{26DFBBC2-B57B-05B2-95D7-6435BF2CF582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29" creationId="{78141A8C-515A-5F8F-B602-B2FC0F98D58B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30" creationId="{B1027165-8875-9A99-7A08-840DEE366DBE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31" creationId="{B0867B58-26A1-AF84-6E42-CFA0C93E222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32" creationId="{47860622-5D47-327E-35C5-0A44419D979D}"/>
          </ac:spMkLst>
        </pc:spChg>
        <pc:spChg chg="add mod">
          <ac:chgData name="Masakiyo Kitazawa" userId="2bf3742da7ad8ecb" providerId="LiveId" clId="{F742AAEE-2CA9-478E-9FDF-F38BDAEADF3F}" dt="2024-09-24T16:41:43.637" v="969" actId="1036"/>
          <ac:spMkLst>
            <pc:docMk/>
            <pc:sldMk cId="170302630" sldId="578"/>
            <ac:spMk id="33" creationId="{507B3C07-6A8E-F873-C2C9-DD4D2CE70878}"/>
          </ac:spMkLst>
        </pc:spChg>
        <pc:spChg chg="add mod">
          <ac:chgData name="Masakiyo Kitazawa" userId="2bf3742da7ad8ecb" providerId="LiveId" clId="{F742AAEE-2CA9-478E-9FDF-F38BDAEADF3F}" dt="2024-09-24T16:41:39.287" v="965" actId="1076"/>
          <ac:spMkLst>
            <pc:docMk/>
            <pc:sldMk cId="170302630" sldId="578"/>
            <ac:spMk id="51" creationId="{C1E8C218-5242-0F41-4175-A955E804625F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54" creationId="{96B7DFB8-0311-42A6-88DF-FB5842FBC1C6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55" creationId="{9537A1DD-150F-AF1B-1EF0-72EA96432E8F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56" creationId="{AC570F9D-F871-2649-B6B4-72E18B76A50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4" creationId="{BE612DE8-A391-6744-D805-EB7049C9E84D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6" creationId="{0FDA5FBC-A97A-3D24-06AB-782CAAD08C53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7" creationId="{EDE60122-A211-82B9-E1F1-EB386F905190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69" creationId="{2232D6F8-BECE-720B-A766-D6ED602E0D04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83" creationId="{A70A46D5-9B7C-E4C2-309D-A2B1F299CFB4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97" creationId="{451FFD20-E40A-D651-EDAE-35CE671C799C}"/>
          </ac:spMkLst>
        </pc:spChg>
        <pc:spChg chg="del">
          <ac:chgData name="Masakiyo Kitazawa" userId="2bf3742da7ad8ecb" providerId="LiveId" clId="{F742AAEE-2CA9-478E-9FDF-F38BDAEADF3F}" dt="2024-09-24T16:38:44.807" v="934" actId="478"/>
          <ac:spMkLst>
            <pc:docMk/>
            <pc:sldMk cId="170302630" sldId="578"/>
            <ac:spMk id="98" creationId="{2E5711F2-6920-CD3C-3AA8-14ED72E02C5A}"/>
          </ac:spMkLst>
        </pc:sp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4" creationId="{270612D4-19F0-DE73-EABB-BE9CA5C3C96E}"/>
          </ac:picMkLst>
        </pc:picChg>
        <pc:picChg chg="add mod">
          <ac:chgData name="Masakiyo Kitazawa" userId="2bf3742da7ad8ecb" providerId="LiveId" clId="{F742AAEE-2CA9-478E-9FDF-F38BDAEADF3F}" dt="2024-09-24T16:40:48.389" v="955" actId="1076"/>
          <ac:picMkLst>
            <pc:docMk/>
            <pc:sldMk cId="170302630" sldId="578"/>
            <ac:picMk id="6" creationId="{86B9BF1D-3845-C8E0-A6EA-C25126216E04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7" creationId="{E519558D-BAB6-684E-B233-35B843C95B0A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14" creationId="{17115180-C320-E4B9-91FB-ABEF9A7327EE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15" creationId="{078F67A8-C2BD-567A-2CDD-15243F0A9C51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16" creationId="{76AA42AB-3219-4D04-D1A1-A63D9FFAD880}"/>
          </ac:picMkLst>
        </pc:picChg>
        <pc:picChg chg="add mod">
          <ac:chgData name="Masakiyo Kitazawa" userId="2bf3742da7ad8ecb" providerId="LiveId" clId="{F742AAEE-2CA9-478E-9FDF-F38BDAEADF3F}" dt="2024-09-24T16:40:48.389" v="955" actId="1076"/>
          <ac:picMkLst>
            <pc:docMk/>
            <pc:sldMk cId="170302630" sldId="578"/>
            <ac:picMk id="18" creationId="{89096C63-EB97-F2BB-A639-9EB8A6578552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22" creationId="{E87358B4-DEDA-A1F5-0E74-57DD78FB8C3F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23" creationId="{ABDE9237-8610-0B8F-6153-E7472D3C3380}"/>
          </ac:picMkLst>
        </pc:picChg>
        <pc:picChg chg="add mod">
          <ac:chgData name="Masakiyo Kitazawa" userId="2bf3742da7ad8ecb" providerId="LiveId" clId="{F742AAEE-2CA9-478E-9FDF-F38BDAEADF3F}" dt="2024-09-24T16:40:38.060" v="954" actId="1076"/>
          <ac:picMkLst>
            <pc:docMk/>
            <pc:sldMk cId="170302630" sldId="578"/>
            <ac:picMk id="24" creationId="{2FE296E7-3FC3-6937-83C2-2A68F286274A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26" creationId="{726ED5DF-561A-73F8-BB5F-DAA548C116CE}"/>
          </ac:picMkLst>
        </pc:picChg>
        <pc:picChg chg="add del mod">
          <ac:chgData name="Masakiyo Kitazawa" userId="2bf3742da7ad8ecb" providerId="LiveId" clId="{F742AAEE-2CA9-478E-9FDF-F38BDAEADF3F}" dt="2024-09-24T16:40:15.368" v="950"/>
          <ac:picMkLst>
            <pc:docMk/>
            <pc:sldMk cId="170302630" sldId="578"/>
            <ac:picMk id="35" creationId="{67349331-5401-5C65-FA47-BECC674E749C}"/>
          </ac:picMkLst>
        </pc:picChg>
        <pc:picChg chg="add mod">
          <ac:chgData name="Masakiyo Kitazawa" userId="2bf3742da7ad8ecb" providerId="LiveId" clId="{F742AAEE-2CA9-478E-9FDF-F38BDAEADF3F}" dt="2024-09-24T16:41:02.977" v="958" actId="1076"/>
          <ac:picMkLst>
            <pc:docMk/>
            <pc:sldMk cId="170302630" sldId="578"/>
            <ac:picMk id="36" creationId="{FFA273E7-A137-0DCD-E5F8-8E6C2F917331}"/>
          </ac:picMkLst>
        </pc:picChg>
        <pc:picChg chg="add mod">
          <ac:chgData name="Masakiyo Kitazawa" userId="2bf3742da7ad8ecb" providerId="LiveId" clId="{F742AAEE-2CA9-478E-9FDF-F38BDAEADF3F}" dt="2024-09-24T16:41:43.637" v="969" actId="1036"/>
          <ac:picMkLst>
            <pc:docMk/>
            <pc:sldMk cId="170302630" sldId="578"/>
            <ac:picMk id="50" creationId="{D2EE44A6-9D68-FA95-B64C-3445884F0C7A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62" creationId="{D0CBDB53-CB70-04F8-EF38-BF21376D8496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63" creationId="{30B49F00-B151-7B21-D833-7094CA0CD88C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93" creationId="{8A948BD5-29AF-9CC5-DE47-B3B0CBFBA564}"/>
          </ac:picMkLst>
        </pc:picChg>
        <pc:picChg chg="del">
          <ac:chgData name="Masakiyo Kitazawa" userId="2bf3742da7ad8ecb" providerId="LiveId" clId="{F742AAEE-2CA9-478E-9FDF-F38BDAEADF3F}" dt="2024-09-24T16:38:44.807" v="934" actId="478"/>
          <ac:picMkLst>
            <pc:docMk/>
            <pc:sldMk cId="170302630" sldId="578"/>
            <ac:picMk id="96" creationId="{343A0981-986D-9682-62D8-DBAA036FA4C0}"/>
          </ac:picMkLst>
        </pc:picChg>
        <pc:cxnChg chg="add mod">
          <ac:chgData name="Masakiyo Kitazawa" userId="2bf3742da7ad8ecb" providerId="LiveId" clId="{F742AAEE-2CA9-478E-9FDF-F38BDAEADF3F}" dt="2024-09-24T16:40:38.060" v="954" actId="1076"/>
          <ac:cxnSpMkLst>
            <pc:docMk/>
            <pc:sldMk cId="170302630" sldId="578"/>
            <ac:cxnSpMk id="10" creationId="{B593BDCD-2866-472B-001A-29686FE64C10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11" creationId="{160ED727-B537-806B-907F-1CFD4E2F6973}"/>
          </ac:cxnSpMkLst>
        </pc:cxnChg>
        <pc:cxnChg chg="add mod">
          <ac:chgData name="Masakiyo Kitazawa" userId="2bf3742da7ad8ecb" providerId="LiveId" clId="{F742AAEE-2CA9-478E-9FDF-F38BDAEADF3F}" dt="2024-09-24T16:40:38.060" v="954" actId="1076"/>
          <ac:cxnSpMkLst>
            <pc:docMk/>
            <pc:sldMk cId="170302630" sldId="578"/>
            <ac:cxnSpMk id="12" creationId="{16145C1B-5DA2-3EA7-D2B9-92822903A41C}"/>
          </ac:cxnSpMkLst>
        </pc:cxnChg>
        <pc:cxnChg chg="add mod">
          <ac:chgData name="Masakiyo Kitazawa" userId="2bf3742da7ad8ecb" providerId="LiveId" clId="{F742AAEE-2CA9-478E-9FDF-F38BDAEADF3F}" dt="2024-09-24T16:40:38.060" v="954" actId="1076"/>
          <ac:cxnSpMkLst>
            <pc:docMk/>
            <pc:sldMk cId="170302630" sldId="578"/>
            <ac:cxnSpMk id="13" creationId="{4B5A5D78-B1A0-F710-BD69-8114B291F70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17" creationId="{73C1AB3D-83E3-4D07-7F6D-187BD1098D6F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19" creationId="{5711C875-960C-AEB7-534E-D546BB53786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20" creationId="{623B94A7-99DB-9AF4-9A02-6C585BFC9F2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21" creationId="{255FE355-A93D-31B2-6709-5BE1B90DF7B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4" creationId="{B4D698A4-0ADD-17C4-A5BF-3F1F108C8EBE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7" creationId="{B22B8FD9-2163-F42E-0B4F-323BA6E2A13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8" creationId="{88A57411-D203-7657-3DD0-02E2C8168187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39" creationId="{C9122661-AD73-F354-EADF-707FB00C16B6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0" creationId="{1029376F-8477-7A3D-2CB4-BF1CFFD44CF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1" creationId="{F0615BE8-1493-1523-D785-54C212A564BE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3" creationId="{4C02EEDA-770C-4807-AD9D-2F3D6D47CD9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4" creationId="{049DEE19-5E84-481E-F774-316DC3FDB04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5" creationId="{C1D46303-A27A-6020-BAB3-E3959BD2704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6" creationId="{1F62A19A-1E44-AA40-48C8-710E3CC4F66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7" creationId="{444E33A2-E360-71D5-A555-9FC1FD40725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8" creationId="{AD49C324-1B6E-6693-F26D-C5A16A5F64A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49" creationId="{E2A17326-D926-6939-22B9-6823FCE9C3BA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57" creationId="{7B25E37A-F3D7-54C2-88F3-2CACCAA30C54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58" creationId="{EEA656CD-DD96-40E5-2ED0-46C5B2B31539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59" creationId="{8CD42D31-AE3A-31C6-914B-D55D573ED45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60" creationId="{06F0148F-469E-00E2-D92A-098AA11DFF01}"/>
          </ac:cxnSpMkLst>
        </pc:cxnChg>
        <pc:cxnChg chg="del">
          <ac:chgData name="Masakiyo Kitazawa" userId="2bf3742da7ad8ecb" providerId="LiveId" clId="{F742AAEE-2CA9-478E-9FDF-F38BDAEADF3F}" dt="2024-09-24T16:38:44.807" v="934" actId="478"/>
          <ac:cxnSpMkLst>
            <pc:docMk/>
            <pc:sldMk cId="170302630" sldId="578"/>
            <ac:cxnSpMk id="61" creationId="{458A8FD0-642D-858B-78A2-CBB78572FA5F}"/>
          </ac:cxnSpMkLst>
        </pc:cxnChg>
      </pc:sldChg>
      <pc:sldChg chg="addSp delSp modSp mod">
        <pc:chgData name="Masakiyo Kitazawa" userId="2bf3742da7ad8ecb" providerId="LiveId" clId="{F742AAEE-2CA9-478E-9FDF-F38BDAEADF3F}" dt="2024-09-25T05:34:28.753" v="2006" actId="166"/>
        <pc:sldMkLst>
          <pc:docMk/>
          <pc:sldMk cId="2778864765" sldId="579"/>
        </pc:sldMkLst>
        <pc:spChg chg="mod">
          <ac:chgData name="Masakiyo Kitazawa" userId="2bf3742da7ad8ecb" providerId="LiveId" clId="{F742AAEE-2CA9-478E-9FDF-F38BDAEADF3F}" dt="2024-09-25T05:34:10.481" v="2005" actId="14100"/>
          <ac:spMkLst>
            <pc:docMk/>
            <pc:sldMk cId="2778864765" sldId="579"/>
            <ac:spMk id="3" creationId="{D53B17C9-7F3B-CAAF-7A72-E8CE5762CA3D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8" creationId="{1D366CE6-9B58-E62B-1347-DEBF964E7FD2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9" creationId="{FA9FB51F-B967-86D7-8164-3C54767076F6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2" creationId="{D398FBA8-AA02-D8A4-B363-7FB55B9D5F3F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3" creationId="{2412AF74-6563-9FB7-5E8E-069CA65D6EB8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15" creationId="{8F786066-5F0F-45D8-6854-04A9A933E2AC}"/>
          </ac:spMkLst>
        </pc:spChg>
        <pc:spChg chg="add mod">
          <ac:chgData name="Masakiyo Kitazawa" userId="2bf3742da7ad8ecb" providerId="LiveId" clId="{F742AAEE-2CA9-478E-9FDF-F38BDAEADF3F}" dt="2024-09-24T16:46:30.996" v="1054" actId="1076"/>
          <ac:spMkLst>
            <pc:docMk/>
            <pc:sldMk cId="2778864765" sldId="579"/>
            <ac:spMk id="16" creationId="{7F6AF801-3ADC-DE53-B318-20BAF7FC02AE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97" creationId="{3DF0819C-47DB-7AF0-6B4D-5C15F52E529C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01" creationId="{5C9878CE-C3F0-BCF5-45AA-C0AEA080BC23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12" creationId="{9AA5812B-B847-13A6-C9A7-B3A2A38C5837}"/>
          </ac:spMkLst>
        </pc:spChg>
        <pc:spChg chg="del">
          <ac:chgData name="Masakiyo Kitazawa" userId="2bf3742da7ad8ecb" providerId="LiveId" clId="{F742AAEE-2CA9-478E-9FDF-F38BDAEADF3F}" dt="2024-09-24T16:46:15.309" v="1052" actId="478"/>
          <ac:spMkLst>
            <pc:docMk/>
            <pc:sldMk cId="2778864765" sldId="579"/>
            <ac:spMk id="113" creationId="{B828DE24-D68D-5925-282F-6701525E28FA}"/>
          </ac:spMkLst>
        </pc:spChg>
        <pc:picChg chg="add mod">
          <ac:chgData name="Masakiyo Kitazawa" userId="2bf3742da7ad8ecb" providerId="LiveId" clId="{F742AAEE-2CA9-478E-9FDF-F38BDAEADF3F}" dt="2024-09-24T16:46:30.996" v="1054" actId="1076"/>
          <ac:picMkLst>
            <pc:docMk/>
            <pc:sldMk cId="2778864765" sldId="579"/>
            <ac:picMk id="6" creationId="{442CC258-0541-95B9-4487-1B02A0F3FB58}"/>
          </ac:picMkLst>
        </pc:picChg>
        <pc:picChg chg="add mod">
          <ac:chgData name="Masakiyo Kitazawa" userId="2bf3742da7ad8ecb" providerId="LiveId" clId="{F742AAEE-2CA9-478E-9FDF-F38BDAEADF3F}" dt="2024-09-24T16:46:30.996" v="1054" actId="1076"/>
          <ac:picMkLst>
            <pc:docMk/>
            <pc:sldMk cId="2778864765" sldId="579"/>
            <ac:picMk id="7" creationId="{5E0E641D-E3F8-6728-2AB3-5FCE76870231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0" creationId="{E90798DB-C2F4-3893-32D7-ABE5714B0423}"/>
          </ac:picMkLst>
        </pc:picChg>
        <pc:picChg chg="add del mod">
          <ac:chgData name="Masakiyo Kitazawa" userId="2bf3742da7ad8ecb" providerId="LiveId" clId="{F742AAEE-2CA9-478E-9FDF-F38BDAEADF3F}" dt="2024-09-25T05:33:50.731" v="2003"/>
          <ac:picMkLst>
            <pc:docMk/>
            <pc:sldMk cId="2778864765" sldId="579"/>
            <ac:picMk id="12" creationId="{14D6DB9A-8EC2-F20D-77BB-B2EDBAFC35EA}"/>
          </ac:picMkLst>
        </pc:picChg>
        <pc:picChg chg="add mod ord">
          <ac:chgData name="Masakiyo Kitazawa" userId="2bf3742da7ad8ecb" providerId="LiveId" clId="{F742AAEE-2CA9-478E-9FDF-F38BDAEADF3F}" dt="2024-09-25T05:34:28.753" v="2006" actId="166"/>
          <ac:picMkLst>
            <pc:docMk/>
            <pc:sldMk cId="2778864765" sldId="579"/>
            <ac:picMk id="14" creationId="{F470AE5F-82D6-2309-80B3-8ADC7BA4C6E2}"/>
          </ac:picMkLst>
        </pc:picChg>
        <pc:picChg chg="add mod">
          <ac:chgData name="Masakiyo Kitazawa" userId="2bf3742da7ad8ecb" providerId="LiveId" clId="{F742AAEE-2CA9-478E-9FDF-F38BDAEADF3F}" dt="2024-09-24T16:46:35.792" v="1055" actId="1076"/>
          <ac:picMkLst>
            <pc:docMk/>
            <pc:sldMk cId="2778864765" sldId="579"/>
            <ac:picMk id="18" creationId="{D5A5E198-6F39-6630-E243-E4DF63BB261A}"/>
          </ac:picMkLst>
        </pc:picChg>
        <pc:picChg chg="del">
          <ac:chgData name="Masakiyo Kitazawa" userId="2bf3742da7ad8ecb" providerId="LiveId" clId="{F742AAEE-2CA9-478E-9FDF-F38BDAEADF3F}" dt="2024-09-25T05:33:33.581" v="1990"/>
          <ac:picMkLst>
            <pc:docMk/>
            <pc:sldMk cId="2778864765" sldId="579"/>
            <ac:picMk id="19" creationId="{0DEB136F-8951-EB86-FAB6-9009C6FA0AA5}"/>
          </ac:picMkLst>
        </pc:picChg>
        <pc:picChg chg="add mod">
          <ac:chgData name="Masakiyo Kitazawa" userId="2bf3742da7ad8ecb" providerId="LiveId" clId="{F742AAEE-2CA9-478E-9FDF-F38BDAEADF3F}" dt="2024-09-25T05:33:50.730" v="2001"/>
          <ac:picMkLst>
            <pc:docMk/>
            <pc:sldMk cId="2778864765" sldId="579"/>
            <ac:picMk id="21" creationId="{96B206AF-4879-1A28-A2CA-36351268484A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87" creationId="{B977948E-795A-8FF7-E96A-C4A21861E554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90" creationId="{720A1B69-3095-E535-4F0A-EA544170F672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08" creationId="{04072C90-5A3B-7227-A461-8538C292B854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11" creationId="{ED3EE288-F259-FBCF-A2D6-38739F6C3BCE}"/>
          </ac:picMkLst>
        </pc:picChg>
        <pc:picChg chg="del">
          <ac:chgData name="Masakiyo Kitazawa" userId="2bf3742da7ad8ecb" providerId="LiveId" clId="{F742AAEE-2CA9-478E-9FDF-F38BDAEADF3F}" dt="2024-09-24T16:46:15.309" v="1052" actId="478"/>
          <ac:picMkLst>
            <pc:docMk/>
            <pc:sldMk cId="2778864765" sldId="579"/>
            <ac:picMk id="116" creationId="{ABB69D5F-00EC-8C75-B3CA-0A95A7190C18}"/>
          </ac:picMkLst>
        </pc:pic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65" creationId="{AE4D58E9-58F3-1D90-1F28-7FAE14AF543A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81" creationId="{106697CE-A079-0DF9-8DA7-3E0A408357F3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92" creationId="{E1D8C0BA-FE37-6D99-79B5-DDA281BC8170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95" creationId="{B157BB4E-50E7-3321-959B-E86B8793A879}"/>
          </ac:cxnSpMkLst>
        </pc:cxnChg>
        <pc:cxnChg chg="del">
          <ac:chgData name="Masakiyo Kitazawa" userId="2bf3742da7ad8ecb" providerId="LiveId" clId="{F742AAEE-2CA9-478E-9FDF-F38BDAEADF3F}" dt="2024-09-24T16:46:15.309" v="1052" actId="478"/>
          <ac:cxnSpMkLst>
            <pc:docMk/>
            <pc:sldMk cId="2778864765" sldId="579"/>
            <ac:cxnSpMk id="103" creationId="{859EAC02-13DA-B13C-2535-ABD5E660644D}"/>
          </ac:cxnSpMkLst>
        </pc:cxnChg>
      </pc:sldChg>
      <pc:sldChg chg="addSp delSp modSp mod">
        <pc:chgData name="Masakiyo Kitazawa" userId="2bf3742da7ad8ecb" providerId="LiveId" clId="{F742AAEE-2CA9-478E-9FDF-F38BDAEADF3F}" dt="2024-09-25T05:39:21.574" v="2106"/>
        <pc:sldMkLst>
          <pc:docMk/>
          <pc:sldMk cId="602693863" sldId="580"/>
        </pc:sldMkLst>
        <pc:spChg chg="del">
          <ac:chgData name="Masakiyo Kitazawa" userId="2bf3742da7ad8ecb" providerId="LiveId" clId="{F742AAEE-2CA9-478E-9FDF-F38BDAEADF3F}" dt="2024-09-24T16:51:28.368" v="1142" actId="478"/>
          <ac:spMkLst>
            <pc:docMk/>
            <pc:sldMk cId="602693863" sldId="580"/>
            <ac:spMk id="5" creationId="{95D01588-5469-E4FE-E678-8B182E7CA362}"/>
          </ac:spMkLst>
        </pc:spChg>
        <pc:spChg chg="del">
          <ac:chgData name="Masakiyo Kitazawa" userId="2bf3742da7ad8ecb" providerId="LiveId" clId="{F742AAEE-2CA9-478E-9FDF-F38BDAEADF3F}" dt="2024-09-24T16:51:28.368" v="1142" actId="478"/>
          <ac:spMkLst>
            <pc:docMk/>
            <pc:sldMk cId="602693863" sldId="580"/>
            <ac:spMk id="8" creationId="{A8442E15-18E8-ABA1-C840-F9EA849A23EC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16" creationId="{CC2A0679-01BA-ADE5-1560-6443D2098E03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17" creationId="{D5F9283D-097F-D6C0-0060-8620C493048E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0" creationId="{7E8A7F8A-C607-2FF7-8F36-1C012DDA5A59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1" creationId="{FD44661A-0850-F4B8-F8C6-5BD65741ACBF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4" creationId="{B655EBA4-3995-0D0D-20EB-20293E98E1BE}"/>
          </ac:spMkLst>
        </pc:spChg>
        <pc:spChg chg="add mod">
          <ac:chgData name="Masakiyo Kitazawa" userId="2bf3742da7ad8ecb" providerId="LiveId" clId="{F742AAEE-2CA9-478E-9FDF-F38BDAEADF3F}" dt="2024-09-24T16:55:46.395" v="1189" actId="1035"/>
          <ac:spMkLst>
            <pc:docMk/>
            <pc:sldMk cId="602693863" sldId="580"/>
            <ac:spMk id="25" creationId="{CEE32A0F-4E09-AC17-080D-EB2BE51C2224}"/>
          </ac:spMkLst>
        </pc:spChg>
        <pc:spChg chg="add mod">
          <ac:chgData name="Masakiyo Kitazawa" userId="2bf3742da7ad8ecb" providerId="LiveId" clId="{F742AAEE-2CA9-478E-9FDF-F38BDAEADF3F}" dt="2024-09-24T16:56:48.151" v="1242" actId="1076"/>
          <ac:spMkLst>
            <pc:docMk/>
            <pc:sldMk cId="602693863" sldId="580"/>
            <ac:spMk id="27" creationId="{C03DAB4A-2AB1-1612-4E9D-241099DA828C}"/>
          </ac:spMkLst>
        </pc:spChg>
        <pc:spChg chg="mod">
          <ac:chgData name="Masakiyo Kitazawa" userId="2bf3742da7ad8ecb" providerId="LiveId" clId="{F742AAEE-2CA9-478E-9FDF-F38BDAEADF3F}" dt="2024-09-24T16:52:48.845" v="1173" actId="14100"/>
          <ac:spMkLst>
            <pc:docMk/>
            <pc:sldMk cId="602693863" sldId="580"/>
            <ac:spMk id="30" creationId="{82DF1FB4-378C-5E8E-691F-33B35AA92107}"/>
          </ac:spMkLst>
        </pc:spChg>
        <pc:spChg chg="add mod">
          <ac:chgData name="Masakiyo Kitazawa" userId="2bf3742da7ad8ecb" providerId="LiveId" clId="{F742AAEE-2CA9-478E-9FDF-F38BDAEADF3F}" dt="2024-09-24T16:56:38.976" v="1241" actId="404"/>
          <ac:spMkLst>
            <pc:docMk/>
            <pc:sldMk cId="602693863" sldId="580"/>
            <ac:spMk id="32" creationId="{0597C7DE-64F8-905B-2B31-AC6F7E5373B5}"/>
          </ac:spMkLst>
        </pc:sp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3" creationId="{63F50F45-2A7E-8A38-37DA-855CC5C2DC5E}"/>
          </ac:picMkLst>
        </pc:picChg>
        <pc:picChg chg="add mod">
          <ac:chgData name="Masakiyo Kitazawa" userId="2bf3742da7ad8ecb" providerId="LiveId" clId="{F742AAEE-2CA9-478E-9FDF-F38BDAEADF3F}" dt="2024-09-25T05:39:01.238" v="2068"/>
          <ac:picMkLst>
            <pc:docMk/>
            <pc:sldMk cId="602693863" sldId="580"/>
            <ac:picMk id="5" creationId="{0248026A-CF9D-B329-87A9-3098BB979C55}"/>
          </ac:picMkLst>
        </pc:picChg>
        <pc:picChg chg="add del mod">
          <ac:chgData name="Masakiyo Kitazawa" userId="2bf3742da7ad8ecb" providerId="LiveId" clId="{F742AAEE-2CA9-478E-9FDF-F38BDAEADF3F}" dt="2024-09-25T05:39:15.068" v="2094"/>
          <ac:picMkLst>
            <pc:docMk/>
            <pc:sldMk cId="602693863" sldId="580"/>
            <ac:picMk id="7" creationId="{56C647AC-9D09-64CF-59FA-4C36424B5BB3}"/>
          </ac:picMkLst>
        </pc:picChg>
        <pc:picChg chg="add mod">
          <ac:chgData name="Masakiyo Kitazawa" userId="2bf3742da7ad8ecb" providerId="LiveId" clId="{F742AAEE-2CA9-478E-9FDF-F38BDAEADF3F}" dt="2024-09-25T05:39:15.068" v="2092"/>
          <ac:picMkLst>
            <pc:docMk/>
            <pc:sldMk cId="602693863" sldId="580"/>
            <ac:picMk id="9" creationId="{50CA1EEC-9F31-3440-884E-046AC4D7ED4F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1" creationId="{161E2B93-8DAD-B7B8-A3FC-D946B3E1F7C9}"/>
          </ac:picMkLst>
        </pc:picChg>
        <pc:picChg chg="add mod">
          <ac:chgData name="Masakiyo Kitazawa" userId="2bf3742da7ad8ecb" providerId="LiveId" clId="{F742AAEE-2CA9-478E-9FDF-F38BDAEADF3F}" dt="2024-09-25T05:39:21.574" v="2104"/>
          <ac:picMkLst>
            <pc:docMk/>
            <pc:sldMk cId="602693863" sldId="580"/>
            <ac:picMk id="11" creationId="{1695A16C-8A9F-1D35-5214-45206E7C9FF0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2" creationId="{5826B35C-AF4A-2F5C-9F5D-AD38752739E8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3" creationId="{269C5356-B6BB-F5DB-15F2-A8F50EC24942}"/>
          </ac:picMkLst>
        </pc:picChg>
        <pc:picChg chg="del">
          <ac:chgData name="Masakiyo Kitazawa" userId="2bf3742da7ad8ecb" providerId="LiveId" clId="{F742AAEE-2CA9-478E-9FDF-F38BDAEADF3F}" dt="2024-09-24T16:51:28.368" v="1142" actId="478"/>
          <ac:picMkLst>
            <pc:docMk/>
            <pc:sldMk cId="602693863" sldId="580"/>
            <ac:picMk id="14" creationId="{F07049CC-452F-4BDA-3226-13F007E9443E}"/>
          </ac:picMkLst>
        </pc:picChg>
        <pc:picChg chg="del">
          <ac:chgData name="Masakiyo Kitazawa" userId="2bf3742da7ad8ecb" providerId="LiveId" clId="{F742AAEE-2CA9-478E-9FDF-F38BDAEADF3F}" dt="2024-09-25T05:39:21.574" v="2106"/>
          <ac:picMkLst>
            <pc:docMk/>
            <pc:sldMk cId="602693863" sldId="580"/>
            <ac:picMk id="15" creationId="{51586148-1279-FE19-549E-BE4423E99C8B}"/>
          </ac:picMkLst>
        </pc:picChg>
        <pc:picChg chg="del">
          <ac:chgData name="Masakiyo Kitazawa" userId="2bf3742da7ad8ecb" providerId="LiveId" clId="{F742AAEE-2CA9-478E-9FDF-F38BDAEADF3F}" dt="2024-09-25T05:39:01.239" v="2070"/>
          <ac:picMkLst>
            <pc:docMk/>
            <pc:sldMk cId="602693863" sldId="580"/>
            <ac:picMk id="19" creationId="{2B4F3AF6-155E-FBBA-C7E9-7B7A7DEE69A1}"/>
          </ac:picMkLst>
        </pc:picChg>
        <pc:picChg chg="add del mod">
          <ac:chgData name="Masakiyo Kitazawa" userId="2bf3742da7ad8ecb" providerId="LiveId" clId="{F742AAEE-2CA9-478E-9FDF-F38BDAEADF3F}" dt="2024-09-25T05:39:05.469" v="2082"/>
          <ac:picMkLst>
            <pc:docMk/>
            <pc:sldMk cId="602693863" sldId="580"/>
            <ac:picMk id="26" creationId="{02173E93-C0CE-9D74-68C2-47B6A147106D}"/>
          </ac:picMkLst>
        </pc:picChg>
        <pc:picChg chg="add mod">
          <ac:chgData name="Masakiyo Kitazawa" userId="2bf3742da7ad8ecb" providerId="LiveId" clId="{F742AAEE-2CA9-478E-9FDF-F38BDAEADF3F}" dt="2024-09-24T16:56:06.262" v="1196" actId="1036"/>
          <ac:picMkLst>
            <pc:docMk/>
            <pc:sldMk cId="602693863" sldId="580"/>
            <ac:picMk id="31" creationId="{EAEF332F-2CB6-AE17-2077-F8815D221F21}"/>
          </ac:picMkLst>
        </pc:pic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6" creationId="{E5C7AACD-81E1-367E-2972-5056D7CD15EB}"/>
          </ac:cxnSpMkLst>
        </pc:cxn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7" creationId="{865B2B30-D6E4-5C4F-21CB-86C8F4FEEE9C}"/>
          </ac:cxnSpMkLst>
        </pc:cxn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9" creationId="{E68F019F-67B0-FBB1-C015-9E4A5313688E}"/>
          </ac:cxnSpMkLst>
        </pc:cxnChg>
        <pc:cxnChg chg="del">
          <ac:chgData name="Masakiyo Kitazawa" userId="2bf3742da7ad8ecb" providerId="LiveId" clId="{F742AAEE-2CA9-478E-9FDF-F38BDAEADF3F}" dt="2024-09-24T16:51:28.368" v="1142" actId="478"/>
          <ac:cxnSpMkLst>
            <pc:docMk/>
            <pc:sldMk cId="602693863" sldId="580"/>
            <ac:cxnSpMk id="10" creationId="{BB01D63D-671A-1096-61D2-C635051B15F8}"/>
          </ac:cxnSpMkLst>
        </pc:cxnChg>
      </pc:sldChg>
      <pc:sldChg chg="addSp delSp modSp del mod">
        <pc:chgData name="Masakiyo Kitazawa" userId="2bf3742da7ad8ecb" providerId="LiveId" clId="{F742AAEE-2CA9-478E-9FDF-F38BDAEADF3F}" dt="2024-09-24T17:08:45.415" v="1491" actId="2696"/>
        <pc:sldMkLst>
          <pc:docMk/>
          <pc:sldMk cId="3888379117" sldId="581"/>
        </pc:sldMkLst>
        <pc:picChg chg="add mod">
          <ac:chgData name="Masakiyo Kitazawa" userId="2bf3742da7ad8ecb" providerId="LiveId" clId="{F742AAEE-2CA9-478E-9FDF-F38BDAEADF3F}" dt="2024-09-24T16:59:11.817" v="1280" actId="1076"/>
          <ac:picMkLst>
            <pc:docMk/>
            <pc:sldMk cId="3888379117" sldId="581"/>
            <ac:picMk id="8" creationId="{6BD1688D-18DB-E912-090B-8878F2CBC9FB}"/>
          </ac:picMkLst>
        </pc:picChg>
        <pc:picChg chg="del mod">
          <ac:chgData name="Masakiyo Kitazawa" userId="2bf3742da7ad8ecb" providerId="LiveId" clId="{F742AAEE-2CA9-478E-9FDF-F38BDAEADF3F}" dt="2024-09-24T16:59:17.113" v="1282" actId="478"/>
          <ac:picMkLst>
            <pc:docMk/>
            <pc:sldMk cId="3888379117" sldId="581"/>
            <ac:picMk id="9" creationId="{219F86D5-D69A-6D91-9C8B-0C70AC5A9190}"/>
          </ac:picMkLst>
        </pc:picChg>
      </pc:sldChg>
      <pc:sldChg chg="addSp modSp del mod">
        <pc:chgData name="Masakiyo Kitazawa" userId="2bf3742da7ad8ecb" providerId="LiveId" clId="{F742AAEE-2CA9-478E-9FDF-F38BDAEADF3F}" dt="2024-09-24T17:08:45.415" v="1491" actId="2696"/>
        <pc:sldMkLst>
          <pc:docMk/>
          <pc:sldMk cId="3474899697" sldId="582"/>
        </pc:sldMkLst>
        <pc:picChg chg="add mod">
          <ac:chgData name="Masakiyo Kitazawa" userId="2bf3742da7ad8ecb" providerId="LiveId" clId="{F742AAEE-2CA9-478E-9FDF-F38BDAEADF3F}" dt="2024-09-24T17:05:47.501" v="1367" actId="1076"/>
          <ac:picMkLst>
            <pc:docMk/>
            <pc:sldMk cId="3474899697" sldId="582"/>
            <ac:picMk id="3" creationId="{B3FBD501-93E2-CE10-FBEF-4F1398A25E75}"/>
          </ac:picMkLst>
        </pc:picChg>
      </pc:sldChg>
      <pc:sldChg chg="addSp delSp modSp mod">
        <pc:chgData name="Masakiyo Kitazawa" userId="2bf3742da7ad8ecb" providerId="LiveId" clId="{F742AAEE-2CA9-478E-9FDF-F38BDAEADF3F}" dt="2024-09-25T05:53:01.129" v="2286" actId="1076"/>
        <pc:sldMkLst>
          <pc:docMk/>
          <pc:sldMk cId="1711836710" sldId="583"/>
        </pc:sldMkLst>
        <pc:spChg chg="del">
          <ac:chgData name="Masakiyo Kitazawa" userId="2bf3742da7ad8ecb" providerId="LiveId" clId="{F742AAEE-2CA9-478E-9FDF-F38BDAEADF3F}" dt="2024-09-24T17:07:30.982" v="1442" actId="478"/>
          <ac:spMkLst>
            <pc:docMk/>
            <pc:sldMk cId="1711836710" sldId="583"/>
            <ac:spMk id="29" creationId="{7229F297-076B-A92E-BBD6-C40A5122C4E8}"/>
          </ac:spMkLst>
        </pc:spChg>
        <pc:picChg chg="add mod modCrop">
          <ac:chgData name="Masakiyo Kitazawa" userId="2bf3742da7ad8ecb" providerId="LiveId" clId="{F742AAEE-2CA9-478E-9FDF-F38BDAEADF3F}" dt="2024-09-24T17:07:54.849" v="1446" actId="14100"/>
          <ac:picMkLst>
            <pc:docMk/>
            <pc:sldMk cId="1711836710" sldId="583"/>
            <ac:picMk id="3" creationId="{A27B1965-108E-C66B-A7D4-1079C6CB44E3}"/>
          </ac:picMkLst>
        </pc:picChg>
        <pc:picChg chg="add del mod">
          <ac:chgData name="Masakiyo Kitazawa" userId="2bf3742da7ad8ecb" providerId="LiveId" clId="{F742AAEE-2CA9-478E-9FDF-F38BDAEADF3F}" dt="2024-09-25T05:52:43.160" v="2272"/>
          <ac:picMkLst>
            <pc:docMk/>
            <pc:sldMk cId="1711836710" sldId="583"/>
            <ac:picMk id="4" creationId="{3C988409-5C6A-FACB-1489-22544BBB9D7F}"/>
          </ac:picMkLst>
        </pc:picChg>
        <pc:picChg chg="add del mod">
          <ac:chgData name="Masakiyo Kitazawa" userId="2bf3742da7ad8ecb" providerId="LiveId" clId="{F742AAEE-2CA9-478E-9FDF-F38BDAEADF3F}" dt="2024-09-24T17:08:10.234" v="1460"/>
          <ac:picMkLst>
            <pc:docMk/>
            <pc:sldMk cId="1711836710" sldId="583"/>
            <ac:picMk id="4" creationId="{FA0E40C8-33AB-4BF8-C7BD-45B3043E3DDC}"/>
          </ac:picMkLst>
        </pc:picChg>
        <pc:picChg chg="add mod">
          <ac:chgData name="Masakiyo Kitazawa" userId="2bf3742da7ad8ecb" providerId="LiveId" clId="{F742AAEE-2CA9-478E-9FDF-F38BDAEADF3F}" dt="2024-09-24T17:08:16.593" v="1462" actId="688"/>
          <ac:picMkLst>
            <pc:docMk/>
            <pc:sldMk cId="1711836710" sldId="583"/>
            <ac:picMk id="6" creationId="{BD57CE8E-CC0C-C291-1915-888F1FEC463A}"/>
          </ac:picMkLst>
        </pc:picChg>
        <pc:picChg chg="add del mod">
          <ac:chgData name="Masakiyo Kitazawa" userId="2bf3742da7ad8ecb" providerId="LiveId" clId="{F742AAEE-2CA9-478E-9FDF-F38BDAEADF3F}" dt="2024-09-24T17:08:25.622" v="1475"/>
          <ac:picMkLst>
            <pc:docMk/>
            <pc:sldMk cId="1711836710" sldId="583"/>
            <ac:picMk id="8" creationId="{24EA751E-3C78-2884-E823-8FA70DDE4BFC}"/>
          </ac:picMkLst>
        </pc:picChg>
        <pc:picChg chg="add del mod">
          <ac:chgData name="Masakiyo Kitazawa" userId="2bf3742da7ad8ecb" providerId="LiveId" clId="{F742AAEE-2CA9-478E-9FDF-F38BDAEADF3F}" dt="2024-09-25T05:52:58.049" v="2285"/>
          <ac:picMkLst>
            <pc:docMk/>
            <pc:sldMk cId="1711836710" sldId="583"/>
            <ac:picMk id="8" creationId="{2AB6BFAE-36C9-2ABA-7E3C-F15F4E13650D}"/>
          </ac:picMkLst>
        </pc:picChg>
        <pc:picChg chg="add mod">
          <ac:chgData name="Masakiyo Kitazawa" userId="2bf3742da7ad8ecb" providerId="LiveId" clId="{F742AAEE-2CA9-478E-9FDF-F38BDAEADF3F}" dt="2024-09-25T05:53:01.129" v="2286" actId="1076"/>
          <ac:picMkLst>
            <pc:docMk/>
            <pc:sldMk cId="1711836710" sldId="583"/>
            <ac:picMk id="12" creationId="{1FF5C75B-3F0C-5FDB-A8DE-DFF3BF081958}"/>
          </ac:picMkLst>
        </pc:picChg>
        <pc:picChg chg="add del mod">
          <ac:chgData name="Masakiyo Kitazawa" userId="2bf3742da7ad8ecb" providerId="LiveId" clId="{F742AAEE-2CA9-478E-9FDF-F38BDAEADF3F}" dt="2024-09-24T17:08:28.490" v="1487"/>
          <ac:picMkLst>
            <pc:docMk/>
            <pc:sldMk cId="1711836710" sldId="583"/>
            <ac:picMk id="12" creationId="{EF21AD70-40E2-909E-8330-C576F8FB5830}"/>
          </ac:picMkLst>
        </pc:picChg>
        <pc:picChg chg="del">
          <ac:chgData name="Masakiyo Kitazawa" userId="2bf3742da7ad8ecb" providerId="LiveId" clId="{F742AAEE-2CA9-478E-9FDF-F38BDAEADF3F}" dt="2024-09-24T17:07:30.982" v="1442" actId="478"/>
          <ac:picMkLst>
            <pc:docMk/>
            <pc:sldMk cId="1711836710" sldId="583"/>
            <ac:picMk id="16" creationId="{E17701C4-9EF6-1225-5420-D8534F97051D}"/>
          </ac:picMkLst>
        </pc:picChg>
        <pc:picChg chg="add mod">
          <ac:chgData name="Masakiyo Kitazawa" userId="2bf3742da7ad8ecb" providerId="LiveId" clId="{F742AAEE-2CA9-478E-9FDF-F38BDAEADF3F}" dt="2024-09-24T17:08:36.507" v="1490" actId="1076"/>
          <ac:picMkLst>
            <pc:docMk/>
            <pc:sldMk cId="1711836710" sldId="583"/>
            <ac:picMk id="17" creationId="{981FFAAE-EDBB-2AD4-02A5-E63DD0D536AC}"/>
          </ac:picMkLst>
        </pc:picChg>
        <pc:picChg chg="del">
          <ac:chgData name="Masakiyo Kitazawa" userId="2bf3742da7ad8ecb" providerId="LiveId" clId="{F742AAEE-2CA9-478E-9FDF-F38BDAEADF3F}" dt="2024-09-24T17:07:30.982" v="1442" actId="478"/>
          <ac:picMkLst>
            <pc:docMk/>
            <pc:sldMk cId="1711836710" sldId="583"/>
            <ac:picMk id="23" creationId="{457A34C4-336B-A0EA-80D8-2FB35C4AB589}"/>
          </ac:picMkLst>
        </pc:picChg>
        <pc:picChg chg="del">
          <ac:chgData name="Masakiyo Kitazawa" userId="2bf3742da7ad8ecb" providerId="LiveId" clId="{F742AAEE-2CA9-478E-9FDF-F38BDAEADF3F}" dt="2024-09-24T17:07:30.982" v="1442" actId="478"/>
          <ac:picMkLst>
            <pc:docMk/>
            <pc:sldMk cId="1711836710" sldId="583"/>
            <ac:picMk id="28" creationId="{B62F266A-81AD-BD45-422F-2212961C8AEB}"/>
          </ac:picMkLst>
        </pc:picChg>
        <pc:picChg chg="del">
          <ac:chgData name="Masakiyo Kitazawa" userId="2bf3742da7ad8ecb" providerId="LiveId" clId="{F742AAEE-2CA9-478E-9FDF-F38BDAEADF3F}" dt="2024-09-25T05:47:47.552" v="2183" actId="478"/>
          <ac:picMkLst>
            <pc:docMk/>
            <pc:sldMk cId="1711836710" sldId="583"/>
            <ac:picMk id="31" creationId="{4674F6AE-1EEB-60F4-9A13-AE53D85C6F08}"/>
          </ac:picMkLst>
        </pc:picChg>
      </pc:sldChg>
      <pc:sldChg chg="addSp delSp modSp mod">
        <pc:chgData name="Masakiyo Kitazawa" userId="2bf3742da7ad8ecb" providerId="LiveId" clId="{F742AAEE-2CA9-478E-9FDF-F38BDAEADF3F}" dt="2024-09-25T05:38:16.737" v="2034" actId="1037"/>
        <pc:sldMkLst>
          <pc:docMk/>
          <pc:sldMk cId="2607584920" sldId="584"/>
        </pc:sldMkLst>
        <pc:spChg chg="mod">
          <ac:chgData name="Masakiyo Kitazawa" userId="2bf3742da7ad8ecb" providerId="LiveId" clId="{F742AAEE-2CA9-478E-9FDF-F38BDAEADF3F}" dt="2024-09-25T05:38:12.696" v="2033" actId="14100"/>
          <ac:spMkLst>
            <pc:docMk/>
            <pc:sldMk cId="2607584920" sldId="584"/>
            <ac:spMk id="20" creationId="{0513169A-D6BB-732E-8FF1-116E9B5271FE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0" creationId="{FBC118DF-3F19-DEE0-39BD-820E479591E9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1" creationId="{053727A5-4CB0-C42C-D6CB-ADFACFAEC8FD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2" creationId="{2DC3FD63-E5C6-B0BA-7F01-E46BA72D28C9}"/>
          </ac:spMkLst>
        </pc:spChg>
        <pc:spChg chg="mod">
          <ac:chgData name="Masakiyo Kitazawa" userId="2bf3742da7ad8ecb" providerId="LiveId" clId="{F742AAEE-2CA9-478E-9FDF-F38BDAEADF3F}" dt="2024-09-25T05:38:16.737" v="2034" actId="1037"/>
          <ac:spMkLst>
            <pc:docMk/>
            <pc:sldMk cId="2607584920" sldId="584"/>
            <ac:spMk id="63" creationId="{B558F9CE-DB1D-3816-13C6-A5E7D880302D}"/>
          </ac:spMkLst>
        </pc:spChg>
        <pc:picChg chg="del">
          <ac:chgData name="Masakiyo Kitazawa" userId="2bf3742da7ad8ecb" providerId="LiveId" clId="{F742AAEE-2CA9-478E-9FDF-F38BDAEADF3F}" dt="2024-09-25T05:37:48.307" v="2020"/>
          <ac:picMkLst>
            <pc:docMk/>
            <pc:sldMk cId="2607584920" sldId="584"/>
            <ac:picMk id="11" creationId="{94BAC2F0-836B-CB4C-DB5A-D6020D6064EE}"/>
          </ac:picMkLst>
        </pc:picChg>
        <pc:picChg chg="del">
          <ac:chgData name="Masakiyo Kitazawa" userId="2bf3742da7ad8ecb" providerId="LiveId" clId="{F742AAEE-2CA9-478E-9FDF-F38BDAEADF3F}" dt="2024-09-25T05:38:08.419" v="2032"/>
          <ac:picMkLst>
            <pc:docMk/>
            <pc:sldMk cId="2607584920" sldId="584"/>
            <ac:picMk id="12" creationId="{25955E61-7C30-E452-2909-9FD7C1E1B668}"/>
          </ac:picMkLst>
        </pc:picChg>
        <pc:picChg chg="add mod">
          <ac:chgData name="Masakiyo Kitazawa" userId="2bf3742da7ad8ecb" providerId="LiveId" clId="{F742AAEE-2CA9-478E-9FDF-F38BDAEADF3F}" dt="2024-09-25T05:37:48.306" v="2018"/>
          <ac:picMkLst>
            <pc:docMk/>
            <pc:sldMk cId="2607584920" sldId="584"/>
            <ac:picMk id="21" creationId="{0DEA135C-2E5C-0A75-4190-5CFA3F332948}"/>
          </ac:picMkLst>
        </pc:picChg>
        <pc:picChg chg="add mod">
          <ac:chgData name="Masakiyo Kitazawa" userId="2bf3742da7ad8ecb" providerId="LiveId" clId="{F742AAEE-2CA9-478E-9FDF-F38BDAEADF3F}" dt="2024-09-25T05:38:08.418" v="2030"/>
          <ac:picMkLst>
            <pc:docMk/>
            <pc:sldMk cId="2607584920" sldId="584"/>
            <ac:picMk id="23" creationId="{9E267C1D-85ED-8ED8-9C7B-901042A90BE4}"/>
          </ac:picMkLst>
        </pc:picChg>
      </pc:sldChg>
    </pc:docChg>
  </pc:docChgLst>
  <pc:docChgLst>
    <pc:chgData name="Masakiyo Kitazawa" userId="2bf3742da7ad8ecb" providerId="LiveId" clId="{F46693A1-B43F-4EC0-AA7E-17D9BAA15798}"/>
    <pc:docChg chg="custSel modSld">
      <pc:chgData name="Masakiyo Kitazawa" userId="2bf3742da7ad8ecb" providerId="LiveId" clId="{F46693A1-B43F-4EC0-AA7E-17D9BAA15798}" dt="2024-05-27T00:46:12.796" v="9" actId="21"/>
      <pc:docMkLst>
        <pc:docMk/>
      </pc:docMkLst>
      <pc:sldChg chg="modSp mod">
        <pc:chgData name="Masakiyo Kitazawa" userId="2bf3742da7ad8ecb" providerId="LiveId" clId="{F46693A1-B43F-4EC0-AA7E-17D9BAA15798}" dt="2024-05-27T00:44:58.725" v="3" actId="20577"/>
        <pc:sldMkLst>
          <pc:docMk/>
          <pc:sldMk cId="3621775204" sldId="436"/>
        </pc:sldMkLst>
        <pc:spChg chg="mod">
          <ac:chgData name="Masakiyo Kitazawa" userId="2bf3742da7ad8ecb" providerId="LiveId" clId="{F46693A1-B43F-4EC0-AA7E-17D9BAA15798}" dt="2024-05-27T00:44:58.725" v="3" actId="20577"/>
          <ac:spMkLst>
            <pc:docMk/>
            <pc:sldMk cId="3621775204" sldId="436"/>
            <ac:spMk id="3" creationId="{F59B91BD-AD21-47F7-8168-67361478D281}"/>
          </ac:spMkLst>
        </pc:spChg>
      </pc:sldChg>
      <pc:sldChg chg="modSp mod">
        <pc:chgData name="Masakiyo Kitazawa" userId="2bf3742da7ad8ecb" providerId="LiveId" clId="{F46693A1-B43F-4EC0-AA7E-17D9BAA15798}" dt="2024-05-27T00:45:28.423" v="4" actId="12"/>
        <pc:sldMkLst>
          <pc:docMk/>
          <pc:sldMk cId="3959006449" sldId="540"/>
        </pc:sldMkLst>
        <pc:spChg chg="mod">
          <ac:chgData name="Masakiyo Kitazawa" userId="2bf3742da7ad8ecb" providerId="LiveId" clId="{F46693A1-B43F-4EC0-AA7E-17D9BAA15798}" dt="2024-05-27T00:45:28.423" v="4" actId="12"/>
          <ac:spMkLst>
            <pc:docMk/>
            <pc:sldMk cId="3959006449" sldId="540"/>
            <ac:spMk id="3" creationId="{4C75B1F4-986C-6D21-5398-4CA21BE5CC55}"/>
          </ac:spMkLst>
        </pc:spChg>
      </pc:sldChg>
      <pc:sldChg chg="addSp delSp modSp mod">
        <pc:chgData name="Masakiyo Kitazawa" userId="2bf3742da7ad8ecb" providerId="LiveId" clId="{F46693A1-B43F-4EC0-AA7E-17D9BAA15798}" dt="2024-05-27T00:46:12.796" v="9" actId="21"/>
        <pc:sldMkLst>
          <pc:docMk/>
          <pc:sldMk cId="291727387" sldId="542"/>
        </pc:sldMkLst>
        <pc:spChg chg="add mod">
          <ac:chgData name="Masakiyo Kitazawa" userId="2bf3742da7ad8ecb" providerId="LiveId" clId="{F46693A1-B43F-4EC0-AA7E-17D9BAA15798}" dt="2024-05-27T00:45:48.259" v="6" actId="1076"/>
          <ac:spMkLst>
            <pc:docMk/>
            <pc:sldMk cId="291727387" sldId="542"/>
            <ac:spMk id="3" creationId="{245CBC42-DFC8-45BD-D0A2-CF3E703F48DB}"/>
          </ac:spMkLst>
        </pc:spChg>
        <pc:picChg chg="add del mod">
          <ac:chgData name="Masakiyo Kitazawa" userId="2bf3742da7ad8ecb" providerId="LiveId" clId="{F46693A1-B43F-4EC0-AA7E-17D9BAA15798}" dt="2024-05-27T00:46:12.796" v="9" actId="21"/>
          <ac:picMkLst>
            <pc:docMk/>
            <pc:sldMk cId="291727387" sldId="542"/>
            <ac:picMk id="5" creationId="{FD8039D7-DEBF-3475-8D24-18AFDD576348}"/>
          </ac:picMkLst>
        </pc:picChg>
      </pc:sldChg>
    </pc:docChg>
  </pc:docChgLst>
  <pc:docChgLst>
    <pc:chgData name="Masakiyo Kitazawa" userId="2bf3742da7ad8ecb" providerId="LiveId" clId="{A134CA6E-CC20-4B86-A77F-0892AD2EAC2B}"/>
    <pc:docChg chg="custSel delSld modSld">
      <pc:chgData name="Masakiyo Kitazawa" userId="2bf3742da7ad8ecb" providerId="LiveId" clId="{A134CA6E-CC20-4B86-A77F-0892AD2EAC2B}" dt="2024-09-23T10:58:17.632" v="40" actId="2696"/>
      <pc:docMkLst>
        <pc:docMk/>
      </pc:docMkLst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1379368666" sldId="553"/>
        </pc:sldMkLst>
      </pc:sldChg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3858294684" sldId="554"/>
        </pc:sldMkLst>
      </pc:sldChg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419355398" sldId="555"/>
        </pc:sldMkLst>
      </pc:sldChg>
      <pc:sldChg chg="delSp mod">
        <pc:chgData name="Masakiyo Kitazawa" userId="2bf3742da7ad8ecb" providerId="LiveId" clId="{A134CA6E-CC20-4B86-A77F-0892AD2EAC2B}" dt="2024-09-23T10:55:43.207" v="1" actId="478"/>
        <pc:sldMkLst>
          <pc:docMk/>
          <pc:sldMk cId="1848710623" sldId="559"/>
        </pc:sldMkLst>
        <pc:spChg chg="del">
          <ac:chgData name="Masakiyo Kitazawa" userId="2bf3742da7ad8ecb" providerId="LiveId" clId="{A134CA6E-CC20-4B86-A77F-0892AD2EAC2B}" dt="2024-09-23T10:55:43.207" v="1" actId="478"/>
          <ac:spMkLst>
            <pc:docMk/>
            <pc:sldMk cId="1848710623" sldId="559"/>
            <ac:spMk id="11" creationId="{2DA6BAFF-3DF7-D7C2-6798-E688902AF81D}"/>
          </ac:spMkLst>
        </pc:spChg>
        <pc:spChg chg="del">
          <ac:chgData name="Masakiyo Kitazawa" userId="2bf3742da7ad8ecb" providerId="LiveId" clId="{A134CA6E-CC20-4B86-A77F-0892AD2EAC2B}" dt="2024-09-23T10:55:43.207" v="1" actId="478"/>
          <ac:spMkLst>
            <pc:docMk/>
            <pc:sldMk cId="1848710623" sldId="559"/>
            <ac:spMk id="14" creationId="{BBFC6BEE-DD85-2E95-3511-CD46242C75CE}"/>
          </ac:spMkLst>
        </pc:spChg>
        <pc:picChg chg="del">
          <ac:chgData name="Masakiyo Kitazawa" userId="2bf3742da7ad8ecb" providerId="LiveId" clId="{A134CA6E-CC20-4B86-A77F-0892AD2EAC2B}" dt="2024-09-23T10:55:43.207" v="1" actId="478"/>
          <ac:picMkLst>
            <pc:docMk/>
            <pc:sldMk cId="1848710623" sldId="559"/>
            <ac:picMk id="3" creationId="{50A00D57-5B99-ADC9-E52C-66CDFA252F8F}"/>
          </ac:picMkLst>
        </pc:picChg>
        <pc:picChg chg="del">
          <ac:chgData name="Masakiyo Kitazawa" userId="2bf3742da7ad8ecb" providerId="LiveId" clId="{A134CA6E-CC20-4B86-A77F-0892AD2EAC2B}" dt="2024-09-23T10:55:43.207" v="1" actId="478"/>
          <ac:picMkLst>
            <pc:docMk/>
            <pc:sldMk cId="1848710623" sldId="559"/>
            <ac:picMk id="4" creationId="{A55C5064-A66C-93F0-F3A3-01B334162C00}"/>
          </ac:picMkLst>
        </pc:picChg>
      </pc:sldChg>
      <pc:sldChg chg="addSp delSp modSp mod">
        <pc:chgData name="Masakiyo Kitazawa" userId="2bf3742da7ad8ecb" providerId="LiveId" clId="{A134CA6E-CC20-4B86-A77F-0892AD2EAC2B}" dt="2024-09-23T10:56:15.935" v="13"/>
        <pc:sldMkLst>
          <pc:docMk/>
          <pc:sldMk cId="1298702896" sldId="561"/>
        </pc:sldMkLst>
        <pc:picChg chg="add mod">
          <ac:chgData name="Masakiyo Kitazawa" userId="2bf3742da7ad8ecb" providerId="LiveId" clId="{A134CA6E-CC20-4B86-A77F-0892AD2EAC2B}" dt="2024-09-23T10:56:15.932" v="11"/>
          <ac:picMkLst>
            <pc:docMk/>
            <pc:sldMk cId="1298702896" sldId="561"/>
            <ac:picMk id="8" creationId="{1623069D-96D1-5D0F-0206-463F24438CF6}"/>
          </ac:picMkLst>
        </pc:picChg>
        <pc:picChg chg="del">
          <ac:chgData name="Masakiyo Kitazawa" userId="2bf3742da7ad8ecb" providerId="LiveId" clId="{A134CA6E-CC20-4B86-A77F-0892AD2EAC2B}" dt="2024-09-23T10:56:15.935" v="13"/>
          <ac:picMkLst>
            <pc:docMk/>
            <pc:sldMk cId="1298702896" sldId="561"/>
            <ac:picMk id="85" creationId="{DDAD33A1-B257-EF14-6FCB-F955966A44DC}"/>
          </ac:picMkLst>
        </pc:picChg>
      </pc:sldChg>
      <pc:sldChg chg="del">
        <pc:chgData name="Masakiyo Kitazawa" userId="2bf3742da7ad8ecb" providerId="LiveId" clId="{A134CA6E-CC20-4B86-A77F-0892AD2EAC2B}" dt="2024-09-23T10:58:17.632" v="40" actId="2696"/>
        <pc:sldMkLst>
          <pc:docMk/>
          <pc:sldMk cId="3927899751" sldId="570"/>
        </pc:sldMkLst>
      </pc:sldChg>
      <pc:sldChg chg="addSp delSp modSp mod">
        <pc:chgData name="Masakiyo Kitazawa" userId="2bf3742da7ad8ecb" providerId="LiveId" clId="{A134CA6E-CC20-4B86-A77F-0892AD2EAC2B}" dt="2024-09-23T10:57:40.543" v="39"/>
        <pc:sldMkLst>
          <pc:docMk/>
          <pc:sldMk cId="3893049473" sldId="576"/>
        </pc:sldMkLst>
        <pc:spChg chg="mod">
          <ac:chgData name="Masakiyo Kitazawa" userId="2bf3742da7ad8ecb" providerId="LiveId" clId="{A134CA6E-CC20-4B86-A77F-0892AD2EAC2B}" dt="2024-09-23T10:57:40.543" v="39"/>
          <ac:spMkLst>
            <pc:docMk/>
            <pc:sldMk cId="3893049473" sldId="576"/>
            <ac:spMk id="8" creationId="{474271B4-FDE8-6F32-6C4A-995637106125}"/>
          </ac:spMkLst>
        </pc:spChg>
        <pc:spChg chg="del">
          <ac:chgData name="Masakiyo Kitazawa" userId="2bf3742da7ad8ecb" providerId="LiveId" clId="{A134CA6E-CC20-4B86-A77F-0892AD2EAC2B}" dt="2024-09-23T10:56:37.815" v="26" actId="478"/>
          <ac:spMkLst>
            <pc:docMk/>
            <pc:sldMk cId="3893049473" sldId="576"/>
            <ac:spMk id="23" creationId="{ECCD649C-4C97-3E15-C70B-4E755199C287}"/>
          </ac:spMkLst>
        </pc:spChg>
        <pc:spChg chg="del">
          <ac:chgData name="Masakiyo Kitazawa" userId="2bf3742da7ad8ecb" providerId="LiveId" clId="{A134CA6E-CC20-4B86-A77F-0892AD2EAC2B}" dt="2024-09-23T10:56:37.815" v="26" actId="478"/>
          <ac:spMkLst>
            <pc:docMk/>
            <pc:sldMk cId="3893049473" sldId="576"/>
            <ac:spMk id="24" creationId="{FE61AEE7-CB57-947A-B72B-50EF1BA5AD68}"/>
          </ac:spMkLst>
        </pc:spChg>
        <pc:spChg chg="del">
          <ac:chgData name="Masakiyo Kitazawa" userId="2bf3742da7ad8ecb" providerId="LiveId" clId="{A134CA6E-CC20-4B86-A77F-0892AD2EAC2B}" dt="2024-09-23T10:56:37.815" v="26" actId="478"/>
          <ac:spMkLst>
            <pc:docMk/>
            <pc:sldMk cId="3893049473" sldId="576"/>
            <ac:spMk id="25" creationId="{43EAE17F-E95A-F44C-2CE1-193F475D7FB1}"/>
          </ac:spMkLst>
        </pc:spChg>
        <pc:picChg chg="add mod">
          <ac:chgData name="Masakiyo Kitazawa" userId="2bf3742da7ad8ecb" providerId="LiveId" clId="{A134CA6E-CC20-4B86-A77F-0892AD2EAC2B}" dt="2024-09-23T10:56:32.987" v="23"/>
          <ac:picMkLst>
            <pc:docMk/>
            <pc:sldMk cId="3893049473" sldId="576"/>
            <ac:picMk id="13" creationId="{D32C69EE-0A75-2103-D4E3-18D081A26D07}"/>
          </ac:picMkLst>
        </pc:picChg>
        <pc:picChg chg="del">
          <ac:chgData name="Masakiyo Kitazawa" userId="2bf3742da7ad8ecb" providerId="LiveId" clId="{A134CA6E-CC20-4B86-A77F-0892AD2EAC2B}" dt="2024-09-23T10:56:51.982" v="38"/>
          <ac:picMkLst>
            <pc:docMk/>
            <pc:sldMk cId="3893049473" sldId="576"/>
            <ac:picMk id="16" creationId="{4D66CE55-3A1B-134A-AE36-71EDD2BC33D3}"/>
          </ac:picMkLst>
        </pc:picChg>
        <pc:picChg chg="add mod">
          <ac:chgData name="Masakiyo Kitazawa" userId="2bf3742da7ad8ecb" providerId="LiveId" clId="{A134CA6E-CC20-4B86-A77F-0892AD2EAC2B}" dt="2024-09-23T10:56:51.980" v="36"/>
          <ac:picMkLst>
            <pc:docMk/>
            <pc:sldMk cId="3893049473" sldId="576"/>
            <ac:picMk id="17" creationId="{400BB65C-F232-9132-ECB5-5B7DF51E2B10}"/>
          </ac:picMkLst>
        </pc:picChg>
        <pc:picChg chg="del">
          <ac:chgData name="Masakiyo Kitazawa" userId="2bf3742da7ad8ecb" providerId="LiveId" clId="{A134CA6E-CC20-4B86-A77F-0892AD2EAC2B}" dt="2024-09-23T10:56:37.815" v="26" actId="478"/>
          <ac:picMkLst>
            <pc:docMk/>
            <pc:sldMk cId="3893049473" sldId="576"/>
            <ac:picMk id="21" creationId="{42FE6A44-70CF-E989-EF85-87BD41463820}"/>
          </ac:picMkLst>
        </pc:picChg>
        <pc:picChg chg="del">
          <ac:chgData name="Masakiyo Kitazawa" userId="2bf3742da7ad8ecb" providerId="LiveId" clId="{A134CA6E-CC20-4B86-A77F-0892AD2EAC2B}" dt="2024-09-23T10:56:37.815" v="26" actId="478"/>
          <ac:picMkLst>
            <pc:docMk/>
            <pc:sldMk cId="3893049473" sldId="576"/>
            <ac:picMk id="22" creationId="{7E3B4BD7-0DAC-1DCE-5E63-7A39039052E9}"/>
          </ac:picMkLst>
        </pc:picChg>
        <pc:picChg chg="del">
          <ac:chgData name="Masakiyo Kitazawa" userId="2bf3742da7ad8ecb" providerId="LiveId" clId="{A134CA6E-CC20-4B86-A77F-0892AD2EAC2B}" dt="2024-09-23T10:56:32.989" v="25"/>
          <ac:picMkLst>
            <pc:docMk/>
            <pc:sldMk cId="3893049473" sldId="576"/>
            <ac:picMk id="85" creationId="{DDAD33A1-B257-EF14-6FCB-F955966A44DC}"/>
          </ac:picMkLst>
        </pc:picChg>
      </pc:sldChg>
    </pc:docChg>
  </pc:docChgLst>
  <pc:docChgLst>
    <pc:chgData name="Masakiyo Kitazawa" userId="2bf3742da7ad8ecb" providerId="LiveId" clId="{D9E25B27-2DE4-4FC3-9ACB-233EB4CA27D1}"/>
    <pc:docChg chg="undo custSel addSld delSld modSld sldOrd">
      <pc:chgData name="Masakiyo Kitazawa" userId="2bf3742da7ad8ecb" providerId="LiveId" clId="{D9E25B27-2DE4-4FC3-9ACB-233EB4CA27D1}" dt="2024-05-27T03:06:36.507" v="4203" actId="20577"/>
      <pc:docMkLst>
        <pc:docMk/>
      </pc:docMkLst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705058712" sldId="434"/>
        </pc:sldMkLst>
      </pc:sldChg>
      <pc:sldChg chg="addSp delSp modSp mod">
        <pc:chgData name="Masakiyo Kitazawa" userId="2bf3742da7ad8ecb" providerId="LiveId" clId="{D9E25B27-2DE4-4FC3-9ACB-233EB4CA27D1}" dt="2024-05-27T03:03:58.365" v="4184" actId="6549"/>
        <pc:sldMkLst>
          <pc:docMk/>
          <pc:sldMk cId="3621775204" sldId="436"/>
        </pc:sldMkLst>
        <pc:spChg chg="mod">
          <ac:chgData name="Masakiyo Kitazawa" userId="2bf3742da7ad8ecb" providerId="LiveId" clId="{D9E25B27-2DE4-4FC3-9ACB-233EB4CA27D1}" dt="2024-05-23T11:59:51.972" v="50" actId="20577"/>
          <ac:spMkLst>
            <pc:docMk/>
            <pc:sldMk cId="3621775204" sldId="436"/>
            <ac:spMk id="3" creationId="{F59B91BD-AD21-47F7-8168-67361478D281}"/>
          </ac:spMkLst>
        </pc:spChg>
        <pc:spChg chg="add del mod">
          <ac:chgData name="Masakiyo Kitazawa" userId="2bf3742da7ad8ecb" providerId="LiveId" clId="{D9E25B27-2DE4-4FC3-9ACB-233EB4CA27D1}" dt="2024-05-27T01:29:18.030" v="1358"/>
          <ac:spMkLst>
            <pc:docMk/>
            <pc:sldMk cId="3621775204" sldId="436"/>
            <ac:spMk id="5" creationId="{317896FC-C930-4CF9-6002-3A0F1B64CBF2}"/>
          </ac:spMkLst>
        </pc:spChg>
        <pc:spChg chg="del">
          <ac:chgData name="Masakiyo Kitazawa" userId="2bf3742da7ad8ecb" providerId="LiveId" clId="{D9E25B27-2DE4-4FC3-9ACB-233EB4CA27D1}" dt="2024-05-23T12:00:38.995" v="88" actId="478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D9E25B27-2DE4-4FC3-9ACB-233EB4CA27D1}" dt="2024-05-27T03:03:58.365" v="4184" actId="6549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D9E25B27-2DE4-4FC3-9ACB-233EB4CA27D1}" dt="2024-05-27T03:03:40.813" v="4165" actId="1076"/>
          <ac:spMkLst>
            <pc:docMk/>
            <pc:sldMk cId="3621775204" sldId="436"/>
            <ac:spMk id="7" creationId="{267FE1AE-0821-C9B4-83F8-25DA1BB0CA2B}"/>
          </ac:spMkLst>
        </pc:spChg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232391694" sldId="44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249300116" sldId="443"/>
        </pc:sldMkLst>
      </pc:sldChg>
      <pc:sldChg chg="delSp modSp mod">
        <pc:chgData name="Masakiyo Kitazawa" userId="2bf3742da7ad8ecb" providerId="LiveId" clId="{D9E25B27-2DE4-4FC3-9ACB-233EB4CA27D1}" dt="2024-05-27T01:52:32.687" v="1989" actId="20577"/>
        <pc:sldMkLst>
          <pc:docMk/>
          <pc:sldMk cId="4104788435" sldId="446"/>
        </pc:sldMkLst>
        <pc:spChg chg="mod">
          <ac:chgData name="Masakiyo Kitazawa" userId="2bf3742da7ad8ecb" providerId="LiveId" clId="{D9E25B27-2DE4-4FC3-9ACB-233EB4CA27D1}" dt="2024-05-27T01:52:32.687" v="1989" actId="20577"/>
          <ac:spMkLst>
            <pc:docMk/>
            <pc:sldMk cId="4104788435" sldId="446"/>
            <ac:spMk id="2" creationId="{A2970898-382E-0AEE-DC82-140BD16FFF4F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3" creationId="{7E9BA4C6-427B-E3C8-D7E0-78143FE0D860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6" creationId="{E16BD192-4267-84A6-D065-83E7BF50CA06}"/>
          </ac:spMkLst>
        </pc:spChg>
        <pc:spChg chg="mod">
          <ac:chgData name="Masakiyo Kitazawa" userId="2bf3742da7ad8ecb" providerId="LiveId" clId="{D9E25B27-2DE4-4FC3-9ACB-233EB4CA27D1}" dt="2024-05-27T01:52:11.320" v="1961" actId="20577"/>
          <ac:spMkLst>
            <pc:docMk/>
            <pc:sldMk cId="4104788435" sldId="446"/>
            <ac:spMk id="8" creationId="{796C129F-8BF0-DEF9-DF8C-492089D33BB6}"/>
          </ac:spMkLst>
        </pc:sp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4" creationId="{BF885BD4-3DBA-0553-3DE8-D40AEA79BEF0}"/>
          </ac:picMkLst>
        </pc:pic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7" creationId="{E0B9B93D-BBFA-0884-8EE6-54075320054D}"/>
          </ac:picMkLst>
        </pc:picChg>
      </pc:sldChg>
      <pc:sldChg chg="del">
        <pc:chgData name="Masakiyo Kitazawa" userId="2bf3742da7ad8ecb" providerId="LiveId" clId="{D9E25B27-2DE4-4FC3-9ACB-233EB4CA27D1}" dt="2024-05-27T02:59:35.144" v="4068" actId="2696"/>
        <pc:sldMkLst>
          <pc:docMk/>
          <pc:sldMk cId="3281960828" sldId="447"/>
        </pc:sldMkLst>
      </pc:sldChg>
      <pc:sldChg chg="del">
        <pc:chgData name="Masakiyo Kitazawa" userId="2bf3742da7ad8ecb" providerId="LiveId" clId="{D9E25B27-2DE4-4FC3-9ACB-233EB4CA27D1}" dt="2024-05-27T02:59:45.152" v="4069" actId="2696"/>
        <pc:sldMkLst>
          <pc:docMk/>
          <pc:sldMk cId="1014659029" sldId="448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811741921" sldId="449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489839155" sldId="45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08412035" sldId="53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630373856" sldId="53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878993700" sldId="533"/>
        </pc:sldMkLst>
      </pc:sldChg>
      <pc:sldChg chg="modSp mod">
        <pc:chgData name="Masakiyo Kitazawa" userId="2bf3742da7ad8ecb" providerId="LiveId" clId="{D9E25B27-2DE4-4FC3-9ACB-233EB4CA27D1}" dt="2024-05-23T13:09:10.748" v="191" actId="20577"/>
        <pc:sldMkLst>
          <pc:docMk/>
          <pc:sldMk cId="3005348904" sldId="534"/>
        </pc:sldMkLst>
        <pc:spChg chg="mod">
          <ac:chgData name="Masakiyo Kitazawa" userId="2bf3742da7ad8ecb" providerId="LiveId" clId="{D9E25B27-2DE4-4FC3-9ACB-233EB4CA27D1}" dt="2024-05-23T13:08:50.900" v="188" actId="20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D9E25B27-2DE4-4FC3-9ACB-233EB4CA27D1}" dt="2024-05-23T13:09:10.748" v="191" actId="20577"/>
          <ac:spMkLst>
            <pc:docMk/>
            <pc:sldMk cId="3005348904" sldId="534"/>
            <ac:spMk id="75" creationId="{09874D90-1672-EE03-EA12-DAC22ED7D4DB}"/>
          </ac:spMkLst>
        </pc:spChg>
      </pc:sldChg>
      <pc:sldChg chg="modSp">
        <pc:chgData name="Masakiyo Kitazawa" userId="2bf3742da7ad8ecb" providerId="LiveId" clId="{D9E25B27-2DE4-4FC3-9ACB-233EB4CA27D1}" dt="2024-05-27T03:06:36.507" v="4203" actId="20577"/>
        <pc:sldMkLst>
          <pc:docMk/>
          <pc:sldMk cId="3076812107" sldId="535"/>
        </pc:sldMkLst>
        <pc:spChg chg="mod">
          <ac:chgData name="Masakiyo Kitazawa" userId="2bf3742da7ad8ecb" providerId="LiveId" clId="{D9E25B27-2DE4-4FC3-9ACB-233EB4CA27D1}" dt="2024-05-27T03:06:36.507" v="4203" actId="20577"/>
          <ac:spMkLst>
            <pc:docMk/>
            <pc:sldMk cId="3076812107" sldId="535"/>
            <ac:spMk id="84" creationId="{454C9577-8ABA-16B1-D14F-5B991EE41C2F}"/>
          </ac:spMkLst>
        </pc:spChg>
      </pc:sldChg>
      <pc:sldChg chg="delSp mod delAnim">
        <pc:chgData name="Masakiyo Kitazawa" userId="2bf3742da7ad8ecb" providerId="LiveId" clId="{D9E25B27-2DE4-4FC3-9ACB-233EB4CA27D1}" dt="2024-05-27T02:59:28.595" v="4067" actId="478"/>
        <pc:sldMkLst>
          <pc:docMk/>
          <pc:sldMk cId="2174586129" sldId="536"/>
        </pc:sldMkLst>
        <pc:spChg chg="del">
          <ac:chgData name="Masakiyo Kitazawa" userId="2bf3742da7ad8ecb" providerId="LiveId" clId="{D9E25B27-2DE4-4FC3-9ACB-233EB4CA27D1}" dt="2024-05-27T02:59:28.595" v="4067" actId="478"/>
          <ac:spMkLst>
            <pc:docMk/>
            <pc:sldMk cId="2174586129" sldId="536"/>
            <ac:spMk id="5" creationId="{527639E9-F789-BD31-1DAE-65D21A551EDD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7" creationId="{3EA0BB68-BD36-B46A-2D12-93CBA31E9297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9" creationId="{71E44077-075F-903C-CE7C-6B9A0381322A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10" creationId="{E6D4D510-ED5A-D029-C16A-ED9C956C7E06}"/>
          </ac:spMkLst>
        </pc:spChg>
      </pc:sldChg>
      <pc:sldChg chg="addSp delSp modSp mod">
        <pc:chgData name="Masakiyo Kitazawa" userId="2bf3742da7ad8ecb" providerId="LiveId" clId="{D9E25B27-2DE4-4FC3-9ACB-233EB4CA27D1}" dt="2024-05-27T03:01:11.619" v="4161" actId="1076"/>
        <pc:sldMkLst>
          <pc:docMk/>
          <pc:sldMk cId="804285797" sldId="537"/>
        </pc:sldMkLst>
        <pc:spChg chg="del">
          <ac:chgData name="Masakiyo Kitazawa" userId="2bf3742da7ad8ecb" providerId="LiveId" clId="{D9E25B27-2DE4-4FC3-9ACB-233EB4CA27D1}" dt="2024-05-27T03:00:17.710" v="4071" actId="478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D9E25B27-2DE4-4FC3-9ACB-233EB4CA27D1}" dt="2024-05-27T03:01:11.619" v="4161" actId="1076"/>
          <ac:spMkLst>
            <pc:docMk/>
            <pc:sldMk cId="804285797" sldId="537"/>
            <ac:spMk id="7" creationId="{DF9DD1EE-8BDA-4E13-E3C6-24535880F2C6}"/>
          </ac:spMkLst>
        </pc:spChg>
        <pc:spChg chg="del">
          <ac:chgData name="Masakiyo Kitazawa" userId="2bf3742da7ad8ecb" providerId="LiveId" clId="{D9E25B27-2DE4-4FC3-9ACB-233EB4CA27D1}" dt="2024-05-27T02:59:52.358" v="4070" actId="478"/>
          <ac:spMkLst>
            <pc:docMk/>
            <pc:sldMk cId="804285797" sldId="537"/>
            <ac:spMk id="12" creationId="{43F0FCB0-373E-F2EF-DFEB-BBC9C77B05CB}"/>
          </ac:spMkLst>
        </pc:spChg>
      </pc:sldChg>
      <pc:sldChg chg="new del">
        <pc:chgData name="Masakiyo Kitazawa" userId="2bf3742da7ad8ecb" providerId="LiveId" clId="{D9E25B27-2DE4-4FC3-9ACB-233EB4CA27D1}" dt="2024-05-23T12:02:20.973" v="93" actId="2696"/>
        <pc:sldMkLst>
          <pc:docMk/>
          <pc:sldMk cId="1037724608" sldId="539"/>
        </pc:sldMkLst>
      </pc:sldChg>
      <pc:sldChg chg="addSp modSp new mod ord">
        <pc:chgData name="Masakiyo Kitazawa" userId="2bf3742da7ad8ecb" providerId="LiveId" clId="{D9E25B27-2DE4-4FC3-9ACB-233EB4CA27D1}" dt="2024-05-27T01:18:10.916" v="1064" actId="1076"/>
        <pc:sldMkLst>
          <pc:docMk/>
          <pc:sldMk cId="3959006449" sldId="540"/>
        </pc:sldMkLst>
        <pc:spChg chg="mod">
          <ac:chgData name="Masakiyo Kitazawa" userId="2bf3742da7ad8ecb" providerId="LiveId" clId="{D9E25B27-2DE4-4FC3-9ACB-233EB4CA27D1}" dt="2024-05-24T13:37:51.946" v="403" actId="20577"/>
          <ac:spMkLst>
            <pc:docMk/>
            <pc:sldMk cId="3959006449" sldId="540"/>
            <ac:spMk id="2" creationId="{B12A3437-E53F-C43C-A63F-89A89EFC96D4}"/>
          </ac:spMkLst>
        </pc:spChg>
        <pc:spChg chg="add mod">
          <ac:chgData name="Masakiyo Kitazawa" userId="2bf3742da7ad8ecb" providerId="LiveId" clId="{D9E25B27-2DE4-4FC3-9ACB-233EB4CA27D1}" dt="2024-05-24T13:37:19.786" v="373" actId="20577"/>
          <ac:spMkLst>
            <pc:docMk/>
            <pc:sldMk cId="3959006449" sldId="540"/>
            <ac:spMk id="3" creationId="{4C75B1F4-986C-6D21-5398-4CA21BE5CC55}"/>
          </ac:spMkLst>
        </pc:spChg>
        <pc:spChg chg="add mod">
          <ac:chgData name="Masakiyo Kitazawa" userId="2bf3742da7ad8ecb" providerId="LiveId" clId="{D9E25B27-2DE4-4FC3-9ACB-233EB4CA27D1}" dt="2024-05-27T01:07:52.327" v="1055" actId="403"/>
          <ac:spMkLst>
            <pc:docMk/>
            <pc:sldMk cId="3959006449" sldId="540"/>
            <ac:spMk id="4" creationId="{9662409D-E1DE-BFE6-9588-A61A91AEE990}"/>
          </ac:spMkLst>
        </pc:spChg>
        <pc:picChg chg="add mod modCrop">
          <ac:chgData name="Masakiyo Kitazawa" userId="2bf3742da7ad8ecb" providerId="LiveId" clId="{D9E25B27-2DE4-4FC3-9ACB-233EB4CA27D1}" dt="2024-05-27T01:18:10.916" v="1064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modSp new mod ord">
        <pc:chgData name="Masakiyo Kitazawa" userId="2bf3742da7ad8ecb" providerId="LiveId" clId="{D9E25B27-2DE4-4FC3-9ACB-233EB4CA27D1}" dt="2024-05-27T01:38:04.114" v="1526"/>
        <pc:sldMkLst>
          <pc:docMk/>
          <pc:sldMk cId="145802996" sldId="541"/>
        </pc:sldMkLst>
        <pc:spChg chg="mod">
          <ac:chgData name="Masakiyo Kitazawa" userId="2bf3742da7ad8ecb" providerId="LiveId" clId="{D9E25B27-2DE4-4FC3-9ACB-233EB4CA27D1}" dt="2024-05-23T13:05:52.890" v="175" actId="20577"/>
          <ac:spMkLst>
            <pc:docMk/>
            <pc:sldMk cId="145802996" sldId="541"/>
            <ac:spMk id="2" creationId="{3D55002D-247D-1A16-F52A-9D13D11F05CE}"/>
          </ac:spMkLst>
        </pc:spChg>
        <pc:spChg chg="add mod">
          <ac:chgData name="Masakiyo Kitazawa" userId="2bf3742da7ad8ecb" providerId="LiveId" clId="{D9E25B27-2DE4-4FC3-9ACB-233EB4CA27D1}" dt="2024-05-27T01:35:25.606" v="1399" actId="1035"/>
          <ac:spMkLst>
            <pc:docMk/>
            <pc:sldMk cId="145802996" sldId="541"/>
            <ac:spMk id="9" creationId="{38078B5A-CB25-0DDF-A01D-FE96DC91A5DE}"/>
          </ac:spMkLst>
        </pc:spChg>
        <pc:picChg chg="add mod">
          <ac:chgData name="Masakiyo Kitazawa" userId="2bf3742da7ad8ecb" providerId="LiveId" clId="{D9E25B27-2DE4-4FC3-9ACB-233EB4CA27D1}" dt="2024-05-27T01:34:20.151" v="1372" actId="1076"/>
          <ac:picMkLst>
            <pc:docMk/>
            <pc:sldMk cId="145802996" sldId="541"/>
            <ac:picMk id="4" creationId="{0465E241-603E-E72D-DEC7-124AE4C24C52}"/>
          </ac:picMkLst>
        </pc:picChg>
        <pc:picChg chg="add mod">
          <ac:chgData name="Masakiyo Kitazawa" userId="2bf3742da7ad8ecb" providerId="LiveId" clId="{D9E25B27-2DE4-4FC3-9ACB-233EB4CA27D1}" dt="2024-05-27T01:33:44.407" v="1365" actId="1076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D9E25B27-2DE4-4FC3-9ACB-233EB4CA27D1}" dt="2024-05-27T01:34:05.925" v="1368" actId="1076"/>
          <ac:picMkLst>
            <pc:docMk/>
            <pc:sldMk cId="145802996" sldId="541"/>
            <ac:picMk id="8" creationId="{77E0308D-1361-7251-6BD0-25564A4F675F}"/>
          </ac:picMkLst>
        </pc:picChg>
      </pc:sldChg>
      <pc:sldChg chg="addSp delSp modSp new mod">
        <pc:chgData name="Masakiyo Kitazawa" userId="2bf3742da7ad8ecb" providerId="LiveId" clId="{D9E25B27-2DE4-4FC3-9ACB-233EB4CA27D1}" dt="2024-05-27T01:24:52.680" v="1352" actId="5793"/>
        <pc:sldMkLst>
          <pc:docMk/>
          <pc:sldMk cId="291727387" sldId="542"/>
        </pc:sldMkLst>
        <pc:spChg chg="mod">
          <ac:chgData name="Masakiyo Kitazawa" userId="2bf3742da7ad8ecb" providerId="LiveId" clId="{D9E25B27-2DE4-4FC3-9ACB-233EB4CA27D1}" dt="2024-05-24T13:44:10.082" v="555" actId="20577"/>
          <ac:spMkLst>
            <pc:docMk/>
            <pc:sldMk cId="291727387" sldId="542"/>
            <ac:spMk id="2" creationId="{452061E0-743B-49F3-917F-B9D5113B8E99}"/>
          </ac:spMkLst>
        </pc:spChg>
        <pc:spChg chg="mod">
          <ac:chgData name="Masakiyo Kitazawa" userId="2bf3742da7ad8ecb" providerId="LiveId" clId="{D9E25B27-2DE4-4FC3-9ACB-233EB4CA27D1}" dt="2024-05-27T01:21:58.047" v="1224" actId="1076"/>
          <ac:spMkLst>
            <pc:docMk/>
            <pc:sldMk cId="291727387" sldId="542"/>
            <ac:spMk id="3" creationId="{245CBC42-DFC8-45BD-D0A2-CF3E703F48DB}"/>
          </ac:spMkLst>
        </pc:spChg>
        <pc:spChg chg="add mod">
          <ac:chgData name="Masakiyo Kitazawa" userId="2bf3742da7ad8ecb" providerId="LiveId" clId="{D9E25B27-2DE4-4FC3-9ACB-233EB4CA27D1}" dt="2024-05-27T00:57:51.999" v="843" actId="12"/>
          <ac:spMkLst>
            <pc:docMk/>
            <pc:sldMk cId="291727387" sldId="542"/>
            <ac:spMk id="10" creationId="{6C79C64C-28E7-7637-5363-57DC2F76804D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1" creationId="{FEBD4C84-A8A8-BEA9-FDEA-DB7804E21127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4" creationId="{EEB0803D-3640-94ED-4DBB-DB2190BAB72E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5" creationId="{7829B6DE-CAED-FB75-BA21-C75F3545E27F}"/>
          </ac:spMkLst>
        </pc:spChg>
        <pc:spChg chg="add mod">
          <ac:chgData name="Masakiyo Kitazawa" userId="2bf3742da7ad8ecb" providerId="LiveId" clId="{D9E25B27-2DE4-4FC3-9ACB-233EB4CA27D1}" dt="2024-05-27T01:23:34.398" v="1316" actId="1076"/>
          <ac:spMkLst>
            <pc:docMk/>
            <pc:sldMk cId="291727387" sldId="542"/>
            <ac:spMk id="26" creationId="{B56A6AD3-AE44-648D-A746-035BBE11D970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7" creationId="{8ED6AD3F-D22A-574C-2CF9-AA7F993F4AD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8" creationId="{9392302D-3164-74BC-C399-441E30D1D4A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9" creationId="{40F23885-8E4E-27AF-97B2-884790679D2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0" creationId="{9227111D-64AE-318E-0C21-A6B6BF67263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1" creationId="{31F977A2-85BA-C763-0E64-95A5C27B643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2" creationId="{1A7F4C1A-3DF7-5521-7936-16A5C55AF77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3" creationId="{7EB39D05-2AEC-7FAF-46A4-F7E31FE2138E}"/>
          </ac:spMkLst>
        </pc:spChg>
        <pc:spChg chg="add mod or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5" creationId="{D6A68492-F4DA-3200-522F-CDD2F8876D20}"/>
          </ac:spMkLst>
        </pc:spChg>
        <pc:spChg chg="add mod">
          <ac:chgData name="Masakiyo Kitazawa" userId="2bf3742da7ad8ecb" providerId="LiveId" clId="{D9E25B27-2DE4-4FC3-9ACB-233EB4CA27D1}" dt="2024-05-27T01:23:40.949" v="1317" actId="1076"/>
          <ac:spMkLst>
            <pc:docMk/>
            <pc:sldMk cId="291727387" sldId="542"/>
            <ac:spMk id="37" creationId="{506722F4-FBC1-1EF5-49B3-6E9616DFF785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8" creationId="{21358FFC-9102-07DF-E086-876BD3952DA6}"/>
          </ac:spMkLst>
        </pc:spChg>
        <pc:spChg chg="add mod">
          <ac:chgData name="Masakiyo Kitazawa" userId="2bf3742da7ad8ecb" providerId="LiveId" clId="{D9E25B27-2DE4-4FC3-9ACB-233EB4CA27D1}" dt="2024-05-27T01:24:52.680" v="1352" actId="5793"/>
          <ac:spMkLst>
            <pc:docMk/>
            <pc:sldMk cId="291727387" sldId="542"/>
            <ac:spMk id="42" creationId="{1A48ECCC-8BF1-4F0E-4577-E59F0EDCEEC5}"/>
          </ac:spMkLst>
        </pc:spChg>
        <pc:spChg chg="add mod">
          <ac:chgData name="Masakiyo Kitazawa" userId="2bf3742da7ad8ecb" providerId="LiveId" clId="{D9E25B27-2DE4-4FC3-9ACB-233EB4CA27D1}" dt="2024-05-27T01:22:59.703" v="1307" actId="122"/>
          <ac:spMkLst>
            <pc:docMk/>
            <pc:sldMk cId="291727387" sldId="542"/>
            <ac:spMk id="43" creationId="{493AAC09-ED03-03FF-F71E-2AE5FFBCF62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4" creationId="{6321A997-2E28-C37A-6B53-23A45871970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5" creationId="{209F7B98-A2C3-C9AC-A47D-D7BD95C1FC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6" creationId="{3135510B-2F7D-E736-7AD9-CAC3CF2DCC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7" creationId="{F55904FF-2AFC-3ABA-41C7-420DDF21C3A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9" creationId="{74AA745D-3D7B-5FAC-0081-D6183139110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0" creationId="{0724DE21-8DD4-A93C-BB9B-3303D52315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1" creationId="{B906E824-E5D1-E534-5806-820AAA809C0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2" creationId="{549CA651-D5F3-2143-A8C5-F5260B15CC5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3" creationId="{8DA799E1-76FE-4099-5B1A-4D5F58B303A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4" creationId="{73B62890-ABC8-B07D-9330-BEE61A572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5" creationId="{188EA5AB-EF62-AA57-4CCE-885846CCD3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6" creationId="{8D5CBF54-C15D-1B62-EA2A-9A8FE690A7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7" creationId="{E3A427F1-A636-DBFB-C5B6-F6F959FEFE0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8" creationId="{0E84C85D-E1F0-9AFA-6C46-DA0D4C5B7D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9" creationId="{72A46642-049D-D4E6-25DB-A0CD901926B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0" creationId="{394751A6-201E-CDAA-505B-29641D3D867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1" creationId="{53AA60C7-B142-B6F1-9074-0907FBEAFE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2" creationId="{6884C1F7-54B4-D2AB-99D3-6468EA0B04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3" creationId="{A6E8E39B-0277-5635-3A51-B3152B839C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4" creationId="{B513CD1E-7560-69FB-80AD-AB27AF485AF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5" creationId="{C1FEC099-FBF6-EF74-64C8-FECA393EA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6" creationId="{8C5B03BC-0CA0-710C-17E8-D59B783383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7" creationId="{EF7B247D-BB7E-A056-2250-864FDD573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8" creationId="{BE8EB9C3-3591-8FC8-FF2D-9EA4B488F3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9" creationId="{E49D1034-43AD-9334-FDAE-3AA4DF49F6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0" creationId="{78E72FE2-956A-8CD1-3FAE-77E16784BD6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1" creationId="{A5F9751B-76EA-1EC5-5277-B617D999E5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2" creationId="{316D0E3A-B2ED-CA3A-4F70-5EBC35A951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3" creationId="{83403D22-E1F3-940E-FDE0-980E11A85A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4" creationId="{32F92C09-A4FA-313D-DDFA-8507209B6A5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5" creationId="{4A86FBEF-096A-F570-C84B-5B590C5BD0D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6" creationId="{1FD29B4F-FD50-0BB6-4628-FFE7DD24BE6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7" creationId="{884D9FAF-B10F-2547-4413-6F8A8483B44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8" creationId="{49B9525C-BAE9-A13E-9DEF-3BE0E40BE2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9" creationId="{5615829F-33EC-189B-3B9F-14C432D8E36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0" creationId="{E20639F7-1200-863E-D615-F700763746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1" creationId="{29ACF43C-67D2-6B9B-CE34-8F9649B16A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2" creationId="{3DA61FFF-0816-A48D-F893-DFECF74DA00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3" creationId="{C4A53503-E7AC-CED5-2F44-1230F1489B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4" creationId="{036DDB0B-4422-7AE9-052E-3F9CEEADB22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5" creationId="{0F9EC179-8599-6EF3-E17D-330D9A03EE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6" creationId="{B7828439-F9BE-9F1F-45F5-D2B2C646C1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7" creationId="{83602197-1453-F288-7AAE-7093FC6765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8" creationId="{3DE3B0D6-6737-C1D2-EA85-6F9EA2314D3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9" creationId="{66C0930C-51BF-DAD9-6AA2-24A43E2855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0" creationId="{6B920FA7-40B9-124D-ED30-2CB19C07026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1" creationId="{61012866-0F6B-D88F-6506-49B395257E8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2" creationId="{04C45627-53BA-F5D6-45C1-4F2200BD7A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3" creationId="{B94E1D24-326A-F395-9987-6737467148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4" creationId="{8F42B48A-53AD-D6C4-C787-0B72671D5C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5" creationId="{F593E615-A192-53FF-92D8-7A10049E1D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6" creationId="{D4212839-2DEC-FACC-322C-4AE4002CAEF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7" creationId="{DDE4140B-964C-7597-31C3-841117D41B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8" creationId="{856F5951-085A-3D86-AC05-5F7357D8FBE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9" creationId="{B0B07ED8-B004-9220-8921-BA0E551FFF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0" creationId="{5622A501-BBF5-664A-287E-61EECB1AE99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1" creationId="{1D436341-893D-22A0-0681-E02BD8C21D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2" creationId="{49AB64CB-C58C-46C7-3FF8-C204C90FD0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3" creationId="{2A721402-6896-8576-7BD0-0087170102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4" creationId="{B44F7F32-B237-7A37-342C-44C4903CDE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5" creationId="{9567A528-08F0-28B5-DDCE-C3019EB6D4D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6" creationId="{C562E254-406F-0457-BCF8-0298391B04E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7" creationId="{A05D9B64-EF06-7715-1A6C-87CE81DF0C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8" creationId="{076A83A9-AD8E-432F-D574-B7A7905B93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9" creationId="{5D74BCD2-0B0D-627C-87B0-DD4203C4FB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0" creationId="{CEBF4BD4-3D55-A711-601E-6306EAE1E34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1" creationId="{75AE0E82-02BB-FBAD-B12E-18D4A88655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2" creationId="{BD06273E-DAC6-EE39-E2FB-D3BDFEFBE8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3" creationId="{82B453A0-35A3-C4F7-70D5-73A6F28105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4" creationId="{C07DFCF4-F11B-ADD2-3712-3FCE963DF4A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5" creationId="{B7DC8CB9-DE5F-FD7A-FF1B-9B75E35C5D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6" creationId="{E5096C53-BEE0-B4CE-7E37-9DBFA97BCD5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7" creationId="{FD32473F-5AD8-A9BB-2D66-F84B5572B7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8" creationId="{B6148D8A-9B8C-F54C-7B52-3CA40B8DF67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9" creationId="{27589FC8-0F1F-7837-FC64-2F85775E84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0" creationId="{D67E11B1-64FD-4BD9-1C34-D4C1A446E5D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1" creationId="{5E0283DA-B103-8FA7-0798-4746A5953C6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2" creationId="{6EBC6C9B-6F76-C44E-FEB8-89B77BBEEF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3" creationId="{CADD2F97-EC3C-24C2-D9F6-126AD3D9E8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4" creationId="{C2655ED2-9F0C-372F-EC72-BA922A7334B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5" creationId="{BFE3ED9A-DE32-CAC3-D49D-1FAC7F3E45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6" creationId="{F8D8F4D8-EC33-2264-98C1-C5759F6DCFA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7" creationId="{19853A6B-5B8A-EBF6-B512-146226E4889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8" creationId="{CB60ED2A-31AE-2519-91E4-5FFCB9D79E4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9" creationId="{0BECF344-1861-942C-DA31-C48ECEDCC64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0" creationId="{2DCFDC34-B093-9A3F-F42E-F67999B0F0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1" creationId="{4033E017-370C-E104-09B6-6F23AF2FBD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2" creationId="{473CB507-C758-6251-E23C-A002681229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3" creationId="{812D2095-5601-E890-8BC9-CA3A21C8C9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4" creationId="{0BABFBC1-86DB-CB0D-36C0-8CFD3FD021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5" creationId="{1434802C-9DA2-6C3A-CFB9-E126C6760A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6" creationId="{2232D2AF-4A2C-58C3-B61E-5F254492185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7" creationId="{AF67342D-4CD9-50B1-74FE-AC7E0E3F7A8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8" creationId="{51393DBA-5CF3-D8D8-04BE-2E4AB0DBD1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9" creationId="{1A51F97E-624E-DF23-BA0B-3B80B38A05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0" creationId="{CA0074B1-3DA9-27C2-83FC-E0CC54611C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1" creationId="{F2D01EB7-0E6D-330A-9244-CEA65B6DFC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2" creationId="{2B5AB9A9-C3F6-64EA-E075-42341FCB207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3" creationId="{3B433B6E-201E-9F7C-A331-5876EF1849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4" creationId="{9485F906-8702-26B8-3D69-6270499058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5" creationId="{3E9FE561-249B-FD9B-1B98-0B510CBA953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6" creationId="{A558F94D-185A-A97A-2811-3EFABCF9282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7" creationId="{507E542E-ED2E-E6E4-9E09-B7CB18A569B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8" creationId="{A58119E2-E252-7DAA-C699-F5F538ECF2D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9" creationId="{0A81122C-B64D-0B15-7CD2-34EA5DFA4AE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0" creationId="{E0474CB7-7201-E512-B1FB-2D6D8163135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1" creationId="{1E9DF2FC-9B17-537C-CCC8-383EBEF91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2" creationId="{C09D0E6E-2EB8-FFDE-8BCC-6428EE7B8A6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3" creationId="{422F252A-C846-870A-5882-60FFBD8FF8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4" creationId="{682E4B03-12BB-8A30-9AC5-65EBC83C0A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5" creationId="{38CBC42C-E369-382B-6E57-C14B639FED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6" creationId="{2E80A184-409D-9754-ED70-0BA092CEA5C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7" creationId="{0A0A88C5-6F31-1E29-F70B-671BF51BB2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8" creationId="{F8B250DD-B4B9-EF20-FDCE-2D62CCB62C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9" creationId="{FABD04BC-4B87-6AD5-C560-A90B29AB1AE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0" creationId="{7A856B7B-BBD3-0C67-AF0D-4549D08F86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1" creationId="{734EA33D-422D-5870-19D1-6A3ACAEF5D6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2" creationId="{E00D5DBB-0536-C56C-3152-9E025B1A4D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3" creationId="{1628F322-E62D-F459-B901-C490B81970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4" creationId="{ABF6252B-4371-9DA2-0B66-A2497A980A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5" creationId="{1BA2AA43-CFCD-D89D-6C09-86D75F762D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6" creationId="{4DBB7F49-0DCD-93E3-83CC-F38D01FC8E6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7" creationId="{3655BE8E-F37E-280F-F1B6-6A94D9D98D3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8" creationId="{891ED41D-E482-835E-860F-C696DC08B5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9" creationId="{9D826BA5-3890-ED3B-EE1A-03BA684A504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0" creationId="{AC952BD7-6341-8527-9543-73EA856CB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1" creationId="{06555983-2BC5-217F-0424-D8C6A4D7604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2" creationId="{10950803-F4C4-EBDE-F27F-06AA147425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3" creationId="{FE5A5F91-5D9A-7A14-FC80-EFE5FE2DF87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4" creationId="{97EB5476-7103-0325-334E-7BD20CA3A4F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5" creationId="{1AFB0AF2-332B-6291-77AB-3191099FD0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6" creationId="{943102D1-E6AD-50A7-8251-B2A2C18C211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7" creationId="{19FD2EDE-62D7-613B-85F9-B556C8CE0B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8" creationId="{E21B7199-D085-0726-1FAE-0B345E03A56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9" creationId="{4784BEC9-641A-7184-275C-7804029014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0" creationId="{4EEB1D81-4F4C-6C41-5D6E-3B4116ABB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1" creationId="{7AFE17E7-3FED-36FC-60B2-8C8F63005A4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2" creationId="{CBC97CB2-DD49-9314-5506-D406E3A4648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3" creationId="{79A606DD-5755-92E0-E29C-1F5F6B5BACA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4" creationId="{D0931860-BD9B-20D6-07B0-F732562B07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5" creationId="{650AB9E2-4397-2733-5344-85EF5D78B4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6" creationId="{984BAE9C-5CEB-77BE-5926-0D9116DCE84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7" creationId="{A4A3B987-183D-6218-0A62-089101FD95C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8" creationId="{0B5DE261-1C09-45B5-4D46-4FB20FA188E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9" creationId="{C4F1E0CA-28D4-5737-8FA2-7A530101F8E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0" creationId="{2B36AD3D-1A06-E831-9BB7-2B18D58CDC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1" creationId="{831BE957-6196-E7A3-5798-84E73630EF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2" creationId="{56E2C72A-3386-B69A-16BB-DEC16C6B74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3" creationId="{E9CF6730-5CF1-F0F0-4771-98FF394E0B5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4" creationId="{31121C8A-8C85-E76F-CF0D-8AE551E3FC9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5" creationId="{C5F89DD7-1C6C-E10E-351C-D23C6DF09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6" creationId="{D208661B-DE44-5ECD-6276-18FD39EC0F2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7" creationId="{BF6A523B-B7E8-944A-A4A2-BEA42AD2CE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8" creationId="{ADA47DB8-67C9-4182-9246-3764B6FFDA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9" creationId="{542808CE-0281-6446-8FB2-E4E67B92A5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0" creationId="{E227E827-6F0D-07CF-E01D-C261CC904D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1" creationId="{8CCE527D-AE99-28E2-23A4-06B0A51EF04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2" creationId="{2DC5B26C-0C03-4E21-AA71-1552608BB1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3" creationId="{18C410B5-AA86-E1C1-210F-20135DE899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4" creationId="{131930F3-419E-210A-46E7-9E19C93482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5" creationId="{7857B35A-057F-8747-19A4-E7903EF62A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6" creationId="{02C63BAA-DC50-9DB3-531E-BF629D5F8D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7" creationId="{3953C05A-89A4-379E-1646-3838505BBC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8" creationId="{8242CC44-4F21-F7AA-63C6-B3D8BC83103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9" creationId="{62FE6B55-B195-E870-6147-9C47B79035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0" creationId="{1C2ACC3F-C6EB-F600-816C-19528D4E32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1" creationId="{3ECB1831-3ADF-92B4-8F04-80296B6420E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2" creationId="{A41CA0A5-C4C4-CB81-FC4D-CED62A799B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3" creationId="{3CB6BA67-8B7D-29C9-5CC3-DC2D99CB4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4" creationId="{4368D3CB-8C6A-4EFD-E58F-E913DC8B7E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5" creationId="{8D8F28D0-8241-0941-0AF9-6CDBF353FFC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6" creationId="{67758E0C-946C-A871-08DA-0F2AE0CBE9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7" creationId="{6CA406AC-1966-9DB8-7DDC-3236F3477F1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8" creationId="{7EB7598D-0AAB-8804-0D3D-CDE0A4AF8CB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9" creationId="{7ECC3E33-77C8-119E-F1B0-1879E9620DD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0" creationId="{1806C051-82EF-D89F-BC4A-D7823E4A10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1" creationId="{C3383667-CCE2-1A42-4355-73C3FF16382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2" creationId="{AD654343-A25F-7C4B-892C-6026195D23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3" creationId="{3000F5BD-7C60-4282-B619-3950BE786F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4" creationId="{52F4A9EE-1BDE-BB14-8B1C-B9DC5206028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5" creationId="{ED97FFF5-287E-A0B8-7766-170D4ACBE7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6" creationId="{C2A2A9D5-2B58-1B96-738E-2DDAE1876E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7" creationId="{66F1DD6E-4963-6F67-D838-88FFE74A91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8" creationId="{30852013-6193-0FC5-7505-00A1519EC8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9" creationId="{825CB41C-3B13-02BE-8250-D5EF88A045B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0" creationId="{F1AA1196-E7B9-5FC1-857A-13695A671B9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1" creationId="{69E7E712-1B94-EDBD-AFEB-5DBE248823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2" creationId="{8654F4F2-AF27-3FAC-81C3-283B92DE6A7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3" creationId="{BD69F777-5F30-B19A-DCD0-1306EF2E2B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4" creationId="{578DB0C0-8CE9-1E74-E076-C32CD01C29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5" creationId="{DDAAFC76-5E2D-3E91-9662-333BF36A52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6" creationId="{23B2D510-873E-B961-D821-86788A1269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7" creationId="{4B3BE90A-2866-876F-C138-E6C80982CE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8" creationId="{2BD939BE-DD4E-78FC-B150-961FBC591A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9" creationId="{9050E4E9-DA38-B3F7-74B5-A873B08D21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0" creationId="{9B6FD0EE-06B6-5CC6-7696-B868597B85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1" creationId="{B7C4CEB8-0866-FC6A-D389-64D3D949F2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2" creationId="{95733CA0-DDDF-6B85-56D9-3BD718C591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3" creationId="{68D6F83D-AD51-E944-9A62-13D39208C78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4" creationId="{793B872E-B2D2-C43A-CDDC-7CC248E26AD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5" creationId="{18D3FC46-A579-68B6-2922-C76A19E5E9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6" creationId="{23A01885-8E41-1397-6CB2-386EE92B88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7" creationId="{A6AAC9F7-EB14-7CEE-3C3F-31613A888F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8" creationId="{6C8B4E34-C868-D303-5EFF-9DA533018AB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9" creationId="{C5CFA033-838F-0778-136C-AB0171D0C1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50" creationId="{D96871D0-6B99-EB62-329C-565CAA4C336A}"/>
          </ac:spMkLst>
        </pc:spChg>
        <pc:spChg chg="add mod">
          <ac:chgData name="Masakiyo Kitazawa" userId="2bf3742da7ad8ecb" providerId="LiveId" clId="{D9E25B27-2DE4-4FC3-9ACB-233EB4CA27D1}" dt="2024-05-27T01:23:52.849" v="1323" actId="6549"/>
          <ac:spMkLst>
            <pc:docMk/>
            <pc:sldMk cId="291727387" sldId="542"/>
            <ac:spMk id="252" creationId="{463E4264-FAC0-2211-7D5D-6537169FF3D7}"/>
          </ac:spMkLst>
        </pc:spChg>
        <pc:picChg chg="add del mod">
          <ac:chgData name="Masakiyo Kitazawa" userId="2bf3742da7ad8ecb" providerId="LiveId" clId="{D9E25B27-2DE4-4FC3-9ACB-233EB4CA27D1}" dt="2024-05-27T00:55:35.807" v="688"/>
          <ac:picMkLst>
            <pc:docMk/>
            <pc:sldMk cId="291727387" sldId="542"/>
            <ac:picMk id="5" creationId="{FAE3AD70-4457-6300-C46C-8C8D90B7E1D6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6" creationId="{2278C32D-AABA-B474-6F18-EA2F2F32AED4}"/>
          </ac:picMkLst>
        </pc:picChg>
        <pc:picChg chg="add mod">
          <ac:chgData name="Masakiyo Kitazawa" userId="2bf3742da7ad8ecb" providerId="LiveId" clId="{D9E25B27-2DE4-4FC3-9ACB-233EB4CA27D1}" dt="2024-05-27T01:23:34.398" v="1316" actId="1076"/>
          <ac:picMkLst>
            <pc:docMk/>
            <pc:sldMk cId="291727387" sldId="542"/>
            <ac:picMk id="9" creationId="{2D110865-42E1-759F-EA15-AC3F24EE346B}"/>
          </ac:picMkLst>
        </pc:picChg>
        <pc:picChg chg="add del mod">
          <ac:chgData name="Masakiyo Kitazawa" userId="2bf3742da7ad8ecb" providerId="LiveId" clId="{D9E25B27-2DE4-4FC3-9ACB-233EB4CA27D1}" dt="2024-05-24T13:46:56.909" v="588"/>
          <ac:picMkLst>
            <pc:docMk/>
            <pc:sldMk cId="291727387" sldId="542"/>
            <ac:picMk id="12" creationId="{3A5A8F89-EF9E-AF6E-7344-BC12469E82BF}"/>
          </ac:picMkLst>
        </pc:picChg>
        <pc:picChg chg="add mod">
          <ac:chgData name="Masakiyo Kitazawa" userId="2bf3742da7ad8ecb" providerId="LiveId" clId="{D9E25B27-2DE4-4FC3-9ACB-233EB4CA27D1}" dt="2024-05-27T01:23:11.016" v="1310" actId="14100"/>
          <ac:picMkLst>
            <pc:docMk/>
            <pc:sldMk cId="291727387" sldId="542"/>
            <ac:picMk id="13" creationId="{84688453-33C9-C0BF-A60E-050928A66C24}"/>
          </ac:picMkLst>
        </pc:picChg>
        <pc:picChg chg="add del mod">
          <ac:chgData name="Masakiyo Kitazawa" userId="2bf3742da7ad8ecb" providerId="LiveId" clId="{D9E25B27-2DE4-4FC3-9ACB-233EB4CA27D1}" dt="2024-05-27T00:59:57.802" v="904"/>
          <ac:picMkLst>
            <pc:docMk/>
            <pc:sldMk cId="291727387" sldId="542"/>
            <ac:picMk id="14" creationId="{FECE8BF0-8B05-073E-6013-E756C05B1111}"/>
          </ac:picMkLst>
        </pc:picChg>
        <pc:picChg chg="add del mod">
          <ac:chgData name="Masakiyo Kitazawa" userId="2bf3742da7ad8ecb" providerId="LiveId" clId="{D9E25B27-2DE4-4FC3-9ACB-233EB4CA27D1}" dt="2024-05-27T00:58:31.736" v="859"/>
          <ac:picMkLst>
            <pc:docMk/>
            <pc:sldMk cId="291727387" sldId="542"/>
            <ac:picMk id="16" creationId="{75C4DEB3-771A-A3CC-174F-E484DF4D805A}"/>
          </ac:picMkLst>
        </pc:picChg>
        <pc:picChg chg="add del mod">
          <ac:chgData name="Masakiyo Kitazawa" userId="2bf3742da7ad8ecb" providerId="LiveId" clId="{D9E25B27-2DE4-4FC3-9ACB-233EB4CA27D1}" dt="2024-05-27T00:58:43.125" v="873"/>
          <ac:picMkLst>
            <pc:docMk/>
            <pc:sldMk cId="291727387" sldId="542"/>
            <ac:picMk id="18" creationId="{A10C98DD-A8D8-4F37-487E-068D50CE008F}"/>
          </ac:picMkLst>
        </pc:picChg>
        <pc:picChg chg="add mod">
          <ac:chgData name="Masakiyo Kitazawa" userId="2bf3742da7ad8ecb" providerId="LiveId" clId="{D9E25B27-2DE4-4FC3-9ACB-233EB4CA27D1}" dt="2024-05-27T01:23:27.772" v="1315" actId="1076"/>
          <ac:picMkLst>
            <pc:docMk/>
            <pc:sldMk cId="291727387" sldId="542"/>
            <ac:picMk id="20" creationId="{6B3708C9-C884-EB5C-2ED3-924B539A852F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23" creationId="{0FC8DADD-1B7A-365C-0240-3D3E5F618F05}"/>
          </ac:picMkLst>
        </pc:picChg>
        <pc:picChg chg="add mod">
          <ac:chgData name="Masakiyo Kitazawa" userId="2bf3742da7ad8ecb" providerId="LiveId" clId="{D9E25B27-2DE4-4FC3-9ACB-233EB4CA27D1}" dt="2024-05-27T01:23:40.949" v="1317" actId="1076"/>
          <ac:picMkLst>
            <pc:docMk/>
            <pc:sldMk cId="291727387" sldId="542"/>
            <ac:picMk id="36" creationId="{A1435FC2-BC0B-F9F5-86CF-388F6682920A}"/>
          </ac:picMkLst>
        </pc:picChg>
        <pc:picChg chg="add del mod">
          <ac:chgData name="Masakiyo Kitazawa" userId="2bf3742da7ad8ecb" providerId="LiveId" clId="{D9E25B27-2DE4-4FC3-9ACB-233EB4CA27D1}" dt="2024-05-27T01:07:02.707" v="1048"/>
          <ac:picMkLst>
            <pc:docMk/>
            <pc:sldMk cId="291727387" sldId="542"/>
            <ac:picMk id="39" creationId="{B8424217-457F-2124-49D0-23C5963EF1E9}"/>
          </ac:picMkLst>
        </pc:picChg>
        <pc:picChg chg="add mod">
          <ac:chgData name="Masakiyo Kitazawa" userId="2bf3742da7ad8ecb" providerId="LiveId" clId="{D9E25B27-2DE4-4FC3-9ACB-233EB4CA27D1}" dt="2024-05-27T01:22:09.479" v="1239" actId="1036"/>
          <ac:picMkLst>
            <pc:docMk/>
            <pc:sldMk cId="291727387" sldId="542"/>
            <ac:picMk id="41" creationId="{12C9F78C-041C-3A75-48BA-74BEEABDCB0E}"/>
          </ac:picMkLst>
        </pc:pic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4" creationId="{D63BC5B2-FBEB-6CFC-B77D-114AE34C5F22}"/>
          </ac:cxnSpMkLst>
        </pc:cxn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8" creationId="{E7DF19C0-164C-031E-B058-060CF4C2107B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5" creationId="{E8DE4EB6-B9BD-8EF5-46A0-71708649AC20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7" creationId="{6AD53B7B-83CD-031C-19E4-F653F92A71D4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48" creationId="{EBD53A4E-6FF6-05AF-9D6F-3F3505D22221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251" creationId="{67444548-2EEA-7229-DC4A-E596D616BF16}"/>
          </ac:cxnSpMkLst>
        </pc:cxnChg>
      </pc:sldChg>
      <pc:sldChg chg="addSp delSp modSp mod">
        <pc:chgData name="Masakiyo Kitazawa" userId="2bf3742da7ad8ecb" providerId="LiveId" clId="{D9E25B27-2DE4-4FC3-9ACB-233EB4CA27D1}" dt="2024-05-27T02:23:00.237" v="2582" actId="1076"/>
        <pc:sldMkLst>
          <pc:docMk/>
          <pc:sldMk cId="3100308513" sldId="543"/>
        </pc:sldMkLst>
        <pc:spChg chg="add mod">
          <ac:chgData name="Masakiyo Kitazawa" userId="2bf3742da7ad8ecb" providerId="LiveId" clId="{D9E25B27-2DE4-4FC3-9ACB-233EB4CA27D1}" dt="2024-05-27T01:46:34.991" v="1864" actId="1076"/>
          <ac:spMkLst>
            <pc:docMk/>
            <pc:sldMk cId="3100308513" sldId="543"/>
            <ac:spMk id="3" creationId="{BEBE6D94-8E60-A7EC-EC2F-319DE685C77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31" creationId="{B940F9AD-C9CB-4F32-2A0B-3D3D8E9ED6E8}"/>
          </ac:spMkLst>
        </pc:spChg>
        <pc:spChg chg="add mod">
          <ac:chgData name="Masakiyo Kitazawa" userId="2bf3742da7ad8ecb" providerId="LiveId" clId="{D9E25B27-2DE4-4FC3-9ACB-233EB4CA27D1}" dt="2024-05-27T01:45:07.547" v="1831" actId="1076"/>
          <ac:spMkLst>
            <pc:docMk/>
            <pc:sldMk cId="3100308513" sldId="543"/>
            <ac:spMk id="35" creationId="{B2C636CE-4B19-D0EC-3B29-0818AD00B0FA}"/>
          </ac:spMkLst>
        </pc:spChg>
        <pc:spChg chg="add mod ord">
          <ac:chgData name="Masakiyo Kitazawa" userId="2bf3742da7ad8ecb" providerId="LiveId" clId="{D9E25B27-2DE4-4FC3-9ACB-233EB4CA27D1}" dt="2024-05-27T01:46:05.776" v="1856" actId="167"/>
          <ac:spMkLst>
            <pc:docMk/>
            <pc:sldMk cId="3100308513" sldId="543"/>
            <ac:spMk id="36" creationId="{0127B49B-0D93-BE7A-268E-7C5D32B560F0}"/>
          </ac:spMkLst>
        </pc:spChg>
        <pc:spChg chg="add mod">
          <ac:chgData name="Masakiyo Kitazawa" userId="2bf3742da7ad8ecb" providerId="LiveId" clId="{D9E25B27-2DE4-4FC3-9ACB-233EB4CA27D1}" dt="2024-05-27T01:51:16.361" v="1931" actId="20577"/>
          <ac:spMkLst>
            <pc:docMk/>
            <pc:sldMk cId="3100308513" sldId="543"/>
            <ac:spMk id="37" creationId="{C2323A71-5466-B8FB-1DEF-9A365C6F5DA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1" creationId="{407CBF05-79C5-5B50-8644-C0FB447D569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2" creationId="{1DA04426-9496-D21E-1C95-1E00A69BDEBD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5" creationId="{445FAE44-BD8E-F99A-6D1E-F2CD0166DF52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6" creationId="{2DD1BABA-47B6-F030-7470-1319AA61400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7" creationId="{D9C1B0DD-279C-8F34-7A0A-945AC855931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8" creationId="{6D99E5D4-141C-7D4C-A0D8-FAAE5A840569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5" creationId="{09874D90-1672-EE03-EA12-DAC22ED7D4D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6" creationId="{7EEA99AD-E975-001A-274C-13A20592FAA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7" creationId="{699BBDBF-4E15-DC1D-7AA8-857C96393135}"/>
          </ac:spMkLst>
        </pc:spChg>
        <pc:picChg chg="add del mod">
          <ac:chgData name="Masakiyo Kitazawa" userId="2bf3742da7ad8ecb" providerId="LiveId" clId="{D9E25B27-2DE4-4FC3-9ACB-233EB4CA27D1}" dt="2024-05-27T01:44:28.654" v="1812"/>
          <ac:picMkLst>
            <pc:docMk/>
            <pc:sldMk cId="3100308513" sldId="543"/>
            <ac:picMk id="10" creationId="{1142B95A-ADC7-E049-A3A3-B941111DDCE8}"/>
          </ac:picMkLst>
        </pc:picChg>
        <pc:picChg chg="add mod">
          <ac:chgData name="Masakiyo Kitazawa" userId="2bf3742da7ad8ecb" providerId="LiveId" clId="{D9E25B27-2DE4-4FC3-9ACB-233EB4CA27D1}" dt="2024-05-27T01:45:14.018" v="1833" actId="1076"/>
          <ac:picMkLst>
            <pc:docMk/>
            <pc:sldMk cId="3100308513" sldId="543"/>
            <ac:picMk id="24" creationId="{01F0B074-4B64-7928-1687-D447A6B6D180}"/>
          </ac:picMkLst>
        </pc:picChg>
        <pc:picChg chg="add del mod">
          <ac:chgData name="Masakiyo Kitazawa" userId="2bf3742da7ad8ecb" providerId="LiveId" clId="{D9E25B27-2DE4-4FC3-9ACB-233EB4CA27D1}" dt="2024-05-27T01:44:42.005" v="1824"/>
          <ac:picMkLst>
            <pc:docMk/>
            <pc:sldMk cId="3100308513" sldId="543"/>
            <ac:picMk id="32" creationId="{ABB9EA79-63B8-530C-92F3-5AAA4F7E6ABE}"/>
          </ac:picMkLst>
        </pc:picChg>
        <pc:picChg chg="add del mod">
          <ac:chgData name="Masakiyo Kitazawa" userId="2bf3742da7ad8ecb" providerId="LiveId" clId="{D9E25B27-2DE4-4FC3-9ACB-233EB4CA27D1}" dt="2024-05-27T01:51:25.912" v="1943"/>
          <ac:picMkLst>
            <pc:docMk/>
            <pc:sldMk cId="3100308513" sldId="543"/>
            <ac:picMk id="34" creationId="{F79FC83B-55B4-F785-F2AF-059FF7154102}"/>
          </ac:picMkLst>
        </pc:picChg>
        <pc:picChg chg="add del mod">
          <ac:chgData name="Masakiyo Kitazawa" userId="2bf3742da7ad8ecb" providerId="LiveId" clId="{D9E25B27-2DE4-4FC3-9ACB-233EB4CA27D1}" dt="2024-05-27T02:22:53.922" v="2581"/>
          <ac:picMkLst>
            <pc:docMk/>
            <pc:sldMk cId="3100308513" sldId="543"/>
            <ac:picMk id="39" creationId="{E4D9C531-1E01-2B34-CC06-9FDEC7883ADD}"/>
          </ac:picMkLst>
        </pc:picChg>
        <pc:picChg chg="add mod">
          <ac:chgData name="Masakiyo Kitazawa" userId="2bf3742da7ad8ecb" providerId="LiveId" clId="{D9E25B27-2DE4-4FC3-9ACB-233EB4CA27D1}" dt="2024-05-27T02:23:00.237" v="2582" actId="1076"/>
          <ac:picMkLst>
            <pc:docMk/>
            <pc:sldMk cId="3100308513" sldId="543"/>
            <ac:picMk id="41" creationId="{9F25F194-339F-1E9B-4F1E-877BB9AD0993}"/>
          </ac:picMkLst>
        </pc:picChg>
      </pc:sldChg>
      <pc:sldChg chg="addSp modSp new mod">
        <pc:chgData name="Masakiyo Kitazawa" userId="2bf3742da7ad8ecb" providerId="LiveId" clId="{D9E25B27-2DE4-4FC3-9ACB-233EB4CA27D1}" dt="2024-05-27T01:49:35.994" v="1924" actId="1076"/>
        <pc:sldMkLst>
          <pc:docMk/>
          <pc:sldMk cId="1683578226" sldId="544"/>
        </pc:sldMkLst>
        <pc:spChg chg="mod">
          <ac:chgData name="Masakiyo Kitazawa" userId="2bf3742da7ad8ecb" providerId="LiveId" clId="{D9E25B27-2DE4-4FC3-9ACB-233EB4CA27D1}" dt="2024-05-27T01:48:12.157" v="1912" actId="20577"/>
          <ac:spMkLst>
            <pc:docMk/>
            <pc:sldMk cId="1683578226" sldId="544"/>
            <ac:spMk id="2" creationId="{F537ACF7-B152-3C18-913E-EBC0C4CF6649}"/>
          </ac:spMkLst>
        </pc:spChg>
        <pc:picChg chg="add mod">
          <ac:chgData name="Masakiyo Kitazawa" userId="2bf3742da7ad8ecb" providerId="LiveId" clId="{D9E25B27-2DE4-4FC3-9ACB-233EB4CA27D1}" dt="2024-05-27T01:49:32.548" v="1923" actId="1076"/>
          <ac:picMkLst>
            <pc:docMk/>
            <pc:sldMk cId="1683578226" sldId="544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1:49:35.994" v="1924" actId="1076"/>
          <ac:picMkLst>
            <pc:docMk/>
            <pc:sldMk cId="1683578226" sldId="544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1:49:28.751" v="1922" actId="1076"/>
          <ac:picMkLst>
            <pc:docMk/>
            <pc:sldMk cId="1683578226" sldId="544"/>
            <ac:picMk id="7" creationId="{09C8BA6F-E226-2387-90DE-FF6728371AFE}"/>
          </ac:picMkLst>
        </pc:picChg>
      </pc:sldChg>
      <pc:sldChg chg="addSp delSp modSp new mod ord">
        <pc:chgData name="Masakiyo Kitazawa" userId="2bf3742da7ad8ecb" providerId="LiveId" clId="{D9E25B27-2DE4-4FC3-9ACB-233EB4CA27D1}" dt="2024-05-27T02:40:13.811" v="3166"/>
        <pc:sldMkLst>
          <pc:docMk/>
          <pc:sldMk cId="3445807056" sldId="545"/>
        </pc:sldMkLst>
        <pc:spChg chg="mod">
          <ac:chgData name="Masakiyo Kitazawa" userId="2bf3742da7ad8ecb" providerId="LiveId" clId="{D9E25B27-2DE4-4FC3-9ACB-233EB4CA27D1}" dt="2024-05-27T01:57:50.766" v="2045" actId="20577"/>
          <ac:spMkLst>
            <pc:docMk/>
            <pc:sldMk cId="3445807056" sldId="545"/>
            <ac:spMk id="2" creationId="{E34E521D-FF85-62E7-7BF8-F661E97267A8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3" creationId="{878D4084-4C79-AF50-F884-06E22B00F934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2" creationId="{FA1E230E-FB1A-FF6D-7BEB-758F8A9C63A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4" creationId="{D52EC9C1-24ED-6267-D109-41136555F49A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5" creationId="{18CA29E1-5760-77E4-5EB3-F259FC0401C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6" creationId="{B8272BEC-D7B5-A767-399D-79F7EF909F1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7" creationId="{E920AFD2-D0DE-8DFC-FD22-6F934D18E8D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8" creationId="{CEA04249-4FAC-2817-A97C-708763229E4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9" creationId="{9749F10B-0EE5-1B24-AEA5-FE39C8EB8EF1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0" creationId="{BFCF8082-22D2-D10D-F93A-58F602D380AE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1" creationId="{F9761F59-F137-4CAF-52F3-AF5EBC52C2B6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2" creationId="{8234DA0A-4485-6E3B-41E2-B6F1E3781E0D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3" creationId="{23708E6F-D21E-02DA-DC08-65EE2774949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5" creationId="{6E02E4FD-A9B3-39DB-9B00-DE9F38AFEEF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6" creationId="{6A8E272C-A0B7-91D5-B0B6-242AC70B523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8" creationId="{A194683C-E1EA-571B-7023-A59A8F45ED9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9" creationId="{6A21F43B-CE85-BCA7-F856-25AD0DB34DE9}"/>
          </ac:spMkLst>
        </pc:spChg>
        <pc:spChg chg="add del mod">
          <ac:chgData name="Masakiyo Kitazawa" userId="2bf3742da7ad8ecb" providerId="LiveId" clId="{D9E25B27-2DE4-4FC3-9ACB-233EB4CA27D1}" dt="2024-05-27T02:29:29.019" v="2702" actId="478"/>
          <ac:spMkLst>
            <pc:docMk/>
            <pc:sldMk cId="3445807056" sldId="545"/>
            <ac:spMk id="30" creationId="{E3DB1636-3992-4F65-5624-E9C1C03542D4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5" creationId="{07A57946-737F-8FDA-F837-7E57F6ADE75B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6" creationId="{AD0BB723-442C-21C3-C03E-7F3FEE0ADDE1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7" creationId="{BA96764A-EB04-4690-F62E-57968EA99812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8" creationId="{E8E9AB9D-42E0-AFA8-B162-658864A88913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9" creationId="{5779B38A-D087-549E-1142-C1D3E35A97F5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0" creationId="{FAB29684-14D2-2C4C-3288-1CE12D0B51F0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1" creationId="{53B131E0-A782-2F65-488F-C0C595A0E3C6}"/>
          </ac:spMkLst>
        </pc:spChg>
        <pc:spChg chg="add del mod">
          <ac:chgData name="Masakiyo Kitazawa" userId="2bf3742da7ad8ecb" providerId="LiveId" clId="{D9E25B27-2DE4-4FC3-9ACB-233EB4CA27D1}" dt="2024-05-27T02:29:32.562" v="2703" actId="478"/>
          <ac:spMkLst>
            <pc:docMk/>
            <pc:sldMk cId="3445807056" sldId="545"/>
            <ac:spMk id="43" creationId="{5E8E0DB3-CA41-3DD6-FB96-549CD17F096E}"/>
          </ac:spMkLst>
        </pc:spChg>
        <pc:spChg chg="add del mod">
          <ac:chgData name="Masakiyo Kitazawa" userId="2bf3742da7ad8ecb" providerId="LiveId" clId="{D9E25B27-2DE4-4FC3-9ACB-233EB4CA27D1}" dt="2024-05-27T02:29:54.308" v="2707" actId="478"/>
          <ac:spMkLst>
            <pc:docMk/>
            <pc:sldMk cId="3445807056" sldId="545"/>
            <ac:spMk id="44" creationId="{85C0FCA7-991F-93F6-847C-3282ECEED471}"/>
          </ac:spMkLst>
        </pc:spChg>
        <pc:spChg chg="add del">
          <ac:chgData name="Masakiyo Kitazawa" userId="2bf3742da7ad8ecb" providerId="LiveId" clId="{D9E25B27-2DE4-4FC3-9ACB-233EB4CA27D1}" dt="2024-05-27T02:30:17.146" v="2709" actId="11529"/>
          <ac:spMkLst>
            <pc:docMk/>
            <pc:sldMk cId="3445807056" sldId="545"/>
            <ac:spMk id="46" creationId="{4ECEE0E8-6F4B-35F4-3E24-86C70D4D9E05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7" creationId="{58FAF949-5D4D-AF34-FB8B-6AB1D889276C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8" creationId="{A28E8057-4F23-B829-C202-C3E1011950BE}"/>
          </ac:spMkLst>
        </pc:spChg>
        <pc:spChg chg="add mod">
          <ac:chgData name="Masakiyo Kitazawa" userId="2bf3742da7ad8ecb" providerId="LiveId" clId="{D9E25B27-2DE4-4FC3-9ACB-233EB4CA27D1}" dt="2024-05-27T02:31:48.820" v="2775" actId="207"/>
          <ac:spMkLst>
            <pc:docMk/>
            <pc:sldMk cId="3445807056" sldId="545"/>
            <ac:spMk id="49" creationId="{54208313-A842-A9D4-4E00-D4D1B1D5FEF8}"/>
          </ac:spMkLst>
        </pc:spChg>
        <pc:spChg chg="add mod">
          <ac:chgData name="Masakiyo Kitazawa" userId="2bf3742da7ad8ecb" providerId="LiveId" clId="{D9E25B27-2DE4-4FC3-9ACB-233EB4CA27D1}" dt="2024-05-27T02:32:02.901" v="2782" actId="1076"/>
          <ac:spMkLst>
            <pc:docMk/>
            <pc:sldMk cId="3445807056" sldId="545"/>
            <ac:spMk id="50" creationId="{A782A9E2-90EB-C5A4-D9C1-6890CC7B67AC}"/>
          </ac:spMkLst>
        </pc:spChg>
        <pc:spChg chg="add mod">
          <ac:chgData name="Masakiyo Kitazawa" userId="2bf3742da7ad8ecb" providerId="LiveId" clId="{D9E25B27-2DE4-4FC3-9ACB-233EB4CA27D1}" dt="2024-05-27T02:32:24.862" v="2809" actId="1076"/>
          <ac:spMkLst>
            <pc:docMk/>
            <pc:sldMk cId="3445807056" sldId="545"/>
            <ac:spMk id="51" creationId="{71CAA259-02B8-EC53-BA26-2C5602E742BA}"/>
          </ac:spMkLst>
        </pc:spChg>
        <pc:spChg chg="add mod">
          <ac:chgData name="Masakiyo Kitazawa" userId="2bf3742da7ad8ecb" providerId="LiveId" clId="{D9E25B27-2DE4-4FC3-9ACB-233EB4CA27D1}" dt="2024-05-27T02:32:44.795" v="2839" actId="1076"/>
          <ac:spMkLst>
            <pc:docMk/>
            <pc:sldMk cId="3445807056" sldId="545"/>
            <ac:spMk id="52" creationId="{B4B656A9-B164-DC6C-B9CC-3E46AD859E00}"/>
          </ac:spMkLst>
        </pc:sp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5" creationId="{31149F15-B366-F2F1-D206-A1366464A718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9" creationId="{E8E2848C-82E0-C4E8-9D61-302E1034CE0D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0" creationId="{1DA5CC42-1F9C-5421-B16A-5447CB1EF0A5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1" creationId="{DF4E4C79-1C72-89FF-C1AC-6CAE7B75E883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3" creationId="{EE64C2F0-17F4-3729-CF8E-DAA4640F0BCE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4" creationId="{0CB65464-53D0-D9BF-068F-B34B503B74FB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7" creationId="{4C0E6C01-7D47-ECE4-AE71-87431AA673C3}"/>
          </ac:picMkLst>
        </pc:picChg>
        <pc:picChg chg="add mod">
          <ac:chgData name="Masakiyo Kitazawa" userId="2bf3742da7ad8ecb" providerId="LiveId" clId="{D9E25B27-2DE4-4FC3-9ACB-233EB4CA27D1}" dt="2024-05-27T02:29:26.390" v="2701" actId="1076"/>
          <ac:picMkLst>
            <pc:docMk/>
            <pc:sldMk cId="3445807056" sldId="545"/>
            <ac:picMk id="33" creationId="{0FA0406B-DA71-B8D2-A247-E01A39C1A09C}"/>
          </ac:picMkLst>
        </pc:picChg>
        <pc:picChg chg="add mod">
          <ac:chgData name="Masakiyo Kitazawa" userId="2bf3742da7ad8ecb" providerId="LiveId" clId="{D9E25B27-2DE4-4FC3-9ACB-233EB4CA27D1}" dt="2024-05-27T02:29:42.125" v="2705" actId="1076"/>
          <ac:picMkLst>
            <pc:docMk/>
            <pc:sldMk cId="3445807056" sldId="545"/>
            <ac:picMk id="34" creationId="{4301CCD3-D933-83C9-DC1B-45FCE2D63CFB}"/>
          </ac:picMkLst>
        </pc:picChg>
        <pc:picChg chg="add del mod">
          <ac:chgData name="Masakiyo Kitazawa" userId="2bf3742da7ad8ecb" providerId="LiveId" clId="{D9E25B27-2DE4-4FC3-9ACB-233EB4CA27D1}" dt="2024-05-27T02:29:32.562" v="2703" actId="478"/>
          <ac:picMkLst>
            <pc:docMk/>
            <pc:sldMk cId="3445807056" sldId="545"/>
            <ac:picMk id="42" creationId="{E9C36A1B-F5E5-4574-EFCF-D72215F8E1FB}"/>
          </ac:picMkLst>
        </pc:picChg>
        <pc:picChg chg="add del mod">
          <ac:chgData name="Masakiyo Kitazawa" userId="2bf3742da7ad8ecb" providerId="LiveId" clId="{D9E25B27-2DE4-4FC3-9ACB-233EB4CA27D1}" dt="2024-05-27T02:29:54.308" v="2707" actId="478"/>
          <ac:picMkLst>
            <pc:docMk/>
            <pc:sldMk cId="3445807056" sldId="545"/>
            <ac:picMk id="45" creationId="{05A05826-1DEA-A8B8-1D62-34CE7B62BF5C}"/>
          </ac:picMkLst>
        </pc:pic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4" creationId="{20C47797-4840-4151-3FA2-EC9030685612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6" creationId="{87F62D91-A813-5FBB-C743-9DA110A56AEF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7" creationId="{C059B879-5720-38C0-2319-B0C6F96D9E09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8" creationId="{ECE44AD7-503E-69BF-F035-897685DEEB12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1" creationId="{F46B2718-5B31-B5A0-4614-4A73E45AEA19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2" creationId="{43666AC1-FB0F-3412-95F3-343DEE48DCFA}"/>
          </ac:cxnSpMkLst>
        </pc:cxnChg>
      </pc:sldChg>
      <pc:sldChg chg="addSp delSp modSp mod modAnim">
        <pc:chgData name="Masakiyo Kitazawa" userId="2bf3742da7ad8ecb" providerId="LiveId" clId="{D9E25B27-2DE4-4FC3-9ACB-233EB4CA27D1}" dt="2024-05-27T02:10:31.661" v="2290" actId="1076"/>
        <pc:sldMkLst>
          <pc:docMk/>
          <pc:sldMk cId="2380832149" sldId="546"/>
        </pc:sldMkLst>
        <pc:spChg chg="mod">
          <ac:chgData name="Masakiyo Kitazawa" userId="2bf3742da7ad8ecb" providerId="LiveId" clId="{D9E25B27-2DE4-4FC3-9ACB-233EB4CA27D1}" dt="2024-05-27T01:59:05.026" v="2072" actId="20577"/>
          <ac:spMkLst>
            <pc:docMk/>
            <pc:sldMk cId="2380832149" sldId="546"/>
            <ac:spMk id="2" creationId="{A15A1A2B-D18A-A843-2E71-A5D9006B1A12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" creationId="{EC6C978D-0ABC-5626-23CC-744F6BD69776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10" creationId="{DDC34E82-D331-4181-3E9E-A3EF5D68A7E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0" creationId="{701C9612-5343-1B29-B911-A77AD78DC7DD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1" creationId="{947F1DCB-2A7F-F01F-DF3B-56F2175A1B3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2" creationId="{5B879E24-8E8D-A8EC-0E9C-0AE27D766588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26" creationId="{7079921B-9096-D1C5-29DC-BC6EC78A302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7" creationId="{EE2B35DE-C838-92B3-E214-8BEE5024770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9" creationId="{AE4968BC-989C-776B-190B-1785E77778A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0" creationId="{19F6D3D5-C8FF-D9BE-D951-BE3C369EB8F8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1" creationId="{E25BB968-3D1B-D52C-69BD-E2B6467262B5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2" creationId="{230A82A0-3162-98BE-E14B-8D55F797030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5" creationId="{16892921-C3D0-8962-F85B-8EFF4BA054E0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6" creationId="{98EFB957-5013-2DAE-5120-743E4624B1B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7" creationId="{1909CA42-507A-5FCB-EB97-FCE8A4CC26D4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8" creationId="{6C77FC6C-FFCE-34E3-80DA-FB43A110EF8E}"/>
          </ac:spMkLst>
        </pc:spChg>
        <pc:spChg chg="add del mod">
          <ac:chgData name="Masakiyo Kitazawa" userId="2bf3742da7ad8ecb" providerId="LiveId" clId="{D9E25B27-2DE4-4FC3-9ACB-233EB4CA27D1}" dt="2024-05-27T02:04:38.048" v="2148" actId="478"/>
          <ac:spMkLst>
            <pc:docMk/>
            <pc:sldMk cId="2380832149" sldId="546"/>
            <ac:spMk id="39" creationId="{285BAE1B-CFF9-2526-0054-BB051991FD7B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40" creationId="{7A31F437-081B-0C28-4E82-20D41883709D}"/>
          </ac:spMkLst>
        </pc:spChg>
        <pc:spChg chg="add del mod">
          <ac:chgData name="Masakiyo Kitazawa" userId="2bf3742da7ad8ecb" providerId="LiveId" clId="{D9E25B27-2DE4-4FC3-9ACB-233EB4CA27D1}" dt="2024-05-27T02:06:10.674" v="2193" actId="478"/>
          <ac:spMkLst>
            <pc:docMk/>
            <pc:sldMk cId="2380832149" sldId="546"/>
            <ac:spMk id="41" creationId="{A1D92344-B332-6617-F7C7-24B9A0791256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2" creationId="{5D74F589-00ED-F78F-6789-5B6BB6C767A2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3" creationId="{FBFE9E95-C610-4D3C-5025-2574ADE81D49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4" creationId="{D6FB502E-C18C-82C5-AEA5-EC97A689DB5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68" creationId="{13422C46-389C-747F-865F-547F5DB0F261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80" creationId="{0DDAFDCF-B31E-AA7E-1955-2AC3972AFFAC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81" creationId="{1F2A5B5D-4EEC-5050-28BF-0E97D764E617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5" creationId="{C9E5793C-4060-8F76-02BB-849F0B039144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6" creationId="{1161E41F-5431-BAE8-3B36-A70F0D1F186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8" creationId="{1C1952EF-3D0E-D192-3A1D-0E84ABA7C8EC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9" creationId="{58EA94D7-B032-E832-0C92-52DCDB70E1F8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3" creationId="{D6FFB9AB-E3A3-2B2B-1D18-FAC6AA36BDDA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4" creationId="{359F2FCB-E4B2-6998-C93C-C220602A5BF2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5" creationId="{0993698C-0C18-DB36-9283-84995F744847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6" creationId="{D5E97359-73FC-5C50-E9D0-A0E74E4B42C8}"/>
          </ac:spMkLst>
        </pc:spChg>
        <pc:grpChg chg="add del mod">
          <ac:chgData name="Masakiyo Kitazawa" userId="2bf3742da7ad8ecb" providerId="LiveId" clId="{D9E25B27-2DE4-4FC3-9ACB-233EB4CA27D1}" dt="2024-05-27T02:02:53.759" v="2130" actId="165"/>
          <ac:grpSpMkLst>
            <pc:docMk/>
            <pc:sldMk cId="2380832149" sldId="546"/>
            <ac:grpSpMk id="7" creationId="{E6483E63-7492-AA89-0C93-A4BF9CEB961B}"/>
          </ac:grpSpMkLst>
        </pc:grpChg>
        <pc:picChg chg="del">
          <ac:chgData name="Masakiyo Kitazawa" userId="2bf3742da7ad8ecb" providerId="LiveId" clId="{D9E25B27-2DE4-4FC3-9ACB-233EB4CA27D1}" dt="2024-05-27T01:59:09.653" v="2073" actId="478"/>
          <ac:picMkLst>
            <pc:docMk/>
            <pc:sldMk cId="2380832149" sldId="546"/>
            <ac:picMk id="4" creationId="{3C779D9D-CE97-2D43-1BD6-84E684FE6AA2}"/>
          </ac:picMkLst>
        </pc:picChg>
        <pc:picChg chg="del">
          <ac:chgData name="Masakiyo Kitazawa" userId="2bf3742da7ad8ecb" providerId="LiveId" clId="{D9E25B27-2DE4-4FC3-9ACB-233EB4CA27D1}" dt="2024-05-27T01:59:18.392" v="2074" actId="478"/>
          <ac:picMkLst>
            <pc:docMk/>
            <pc:sldMk cId="2380832149" sldId="546"/>
            <ac:picMk id="6" creationId="{878B6DBA-C31E-D004-C3E6-BA1F6321ED4F}"/>
          </ac:picMkLst>
        </pc:picChg>
        <pc:picChg chg="del">
          <ac:chgData name="Masakiyo Kitazawa" userId="2bf3742da7ad8ecb" providerId="LiveId" clId="{D9E25B27-2DE4-4FC3-9ACB-233EB4CA27D1}" dt="2024-05-27T01:59:19.737" v="2075" actId="478"/>
          <ac:picMkLst>
            <pc:docMk/>
            <pc:sldMk cId="2380832149" sldId="546"/>
            <ac:picMk id="9" creationId="{F7EB4E32-C8E9-2F87-2B96-B5DE431AAD58}"/>
          </ac:picMkLst>
        </pc:picChg>
        <pc:picChg chg="add del mod">
          <ac:chgData name="Masakiyo Kitazawa" userId="2bf3742da7ad8ecb" providerId="LiveId" clId="{D9E25B27-2DE4-4FC3-9ACB-233EB4CA27D1}" dt="2024-05-27T02:02:11.363" v="2120"/>
          <ac:picMkLst>
            <pc:docMk/>
            <pc:sldMk cId="2380832149" sldId="546"/>
            <ac:picMk id="13" creationId="{56C154B6-5646-53EB-7C6E-998C7F35506F}"/>
          </ac:picMkLst>
        </pc:picChg>
        <pc:picChg chg="add del mod">
          <ac:chgData name="Masakiyo Kitazawa" userId="2bf3742da7ad8ecb" providerId="LiveId" clId="{D9E25B27-2DE4-4FC3-9ACB-233EB4CA27D1}" dt="2024-05-27T02:02:06.356" v="2108"/>
          <ac:picMkLst>
            <pc:docMk/>
            <pc:sldMk cId="2380832149" sldId="546"/>
            <ac:picMk id="15" creationId="{51F37D79-FC51-59E9-691F-8FDB58DF57B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9" creationId="{D0C37B16-5DED-0A39-36F0-D0A781409F59}"/>
          </ac:picMkLst>
        </pc:pic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5" creationId="{938B8CE7-B798-0FD4-2741-010B5E3B1385}"/>
          </ac:cxnSpMkLst>
        </pc:cxn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8" creationId="{FC6E00EE-109D-5E0E-3223-D983F13F95A0}"/>
          </ac:cxnSpMkLst>
        </pc:cxnChg>
        <pc:cxnChg chg="del mod topLvl">
          <ac:chgData name="Masakiyo Kitazawa" userId="2bf3742da7ad8ecb" providerId="LiveId" clId="{D9E25B27-2DE4-4FC3-9ACB-233EB4CA27D1}" dt="2024-05-27T02:03:04.645" v="2133" actId="478"/>
          <ac:cxnSpMkLst>
            <pc:docMk/>
            <pc:sldMk cId="2380832149" sldId="546"/>
            <ac:cxnSpMk id="12" creationId="{A8B62ECE-9EC9-3A87-D8C3-3CC052343633}"/>
          </ac:cxnSpMkLst>
        </pc:cxnChg>
        <pc:cxnChg chg="del mod topLvl">
          <ac:chgData name="Masakiyo Kitazawa" userId="2bf3742da7ad8ecb" providerId="LiveId" clId="{D9E25B27-2DE4-4FC3-9ACB-233EB4CA27D1}" dt="2024-05-27T02:03:12.079" v="2135" actId="478"/>
          <ac:cxnSpMkLst>
            <pc:docMk/>
            <pc:sldMk cId="2380832149" sldId="546"/>
            <ac:cxnSpMk id="23" creationId="{81E8483F-D5E9-2F2E-3637-6E47D5B90A42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4" creationId="{58B26669-A2FE-B5C5-9421-BA23032E3B48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5" creationId="{4A933277-6BF9-4542-985F-A34FA262D6F5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8" creationId="{1DF9690F-0FD4-17E3-C4DD-439F748BA09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3" creationId="{6683EF11-FAF5-73AF-2780-0B6A132820E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4" creationId="{891FA508-9E03-0B1B-2E82-1F68F6055070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83" creationId="{A71049D1-C1F9-0570-E6E4-DF0083A4DF09}"/>
          </ac:cxnSpMkLst>
        </pc:cxnChg>
        <pc:cxnChg chg="del mod topLvl">
          <ac:chgData name="Masakiyo Kitazawa" userId="2bf3742da7ad8ecb" providerId="LiveId" clId="{D9E25B27-2DE4-4FC3-9ACB-233EB4CA27D1}" dt="2024-05-27T02:03:00.784" v="2132" actId="478"/>
          <ac:cxnSpMkLst>
            <pc:docMk/>
            <pc:sldMk cId="2380832149" sldId="546"/>
            <ac:cxnSpMk id="90" creationId="{DAC7E955-356C-8638-3D56-DA6CDF16873B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91" creationId="{CAF9D50D-9CF6-9A1F-03CF-F3796E39A4EE}"/>
          </ac:cxnSpMkLst>
        </pc:cxnChg>
      </pc:sldChg>
      <pc:sldChg chg="addSp delSp modSp mod delAnim modAnim">
        <pc:chgData name="Masakiyo Kitazawa" userId="2bf3742da7ad8ecb" providerId="LiveId" clId="{D9E25B27-2DE4-4FC3-9ACB-233EB4CA27D1}" dt="2024-05-27T02:27:09.733" v="2625" actId="1076"/>
        <pc:sldMkLst>
          <pc:docMk/>
          <pc:sldMk cId="1991415345" sldId="547"/>
        </pc:sldMkLst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3" creationId="{EC6C978D-0ABC-5626-23CC-744F6BD69776}"/>
          </ac:spMkLst>
        </pc:spChg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10" creationId="{DDC34E82-D331-4181-3E9E-A3EF5D68A7E3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20" creationId="{701C9612-5343-1B29-B911-A77AD78DC7DD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1" creationId="{947F1DCB-2A7F-F01F-DF3B-56F2175A1B3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2" creationId="{5B879E24-8E8D-A8EC-0E9C-0AE27D766588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27" creationId="{EE2B35DE-C838-92B3-E214-8BEE50247706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9" creationId="{AE4968BC-989C-776B-190B-1785E77778A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0" creationId="{19F6D3D5-C8FF-D9BE-D951-BE3C369EB8F8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1" creationId="{E25BB968-3D1B-D52C-69BD-E2B6467262B5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2" creationId="{230A82A0-3162-98BE-E14B-8D55F797030F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5" creationId="{16892921-C3D0-8962-F85B-8EFF4BA054E0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6" creationId="{98EFB957-5013-2DAE-5120-743E4624B1B3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7" creationId="{1909CA42-507A-5FCB-EB97-FCE8A4CC26D4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8" creationId="{6C77FC6C-FFCE-34E3-80DA-FB43A110EF8E}"/>
          </ac:spMkLst>
        </pc:spChg>
        <pc:spChg chg="del">
          <ac:chgData name="Masakiyo Kitazawa" userId="2bf3742da7ad8ecb" providerId="LiveId" clId="{D9E25B27-2DE4-4FC3-9ACB-233EB4CA27D1}" dt="2024-05-27T02:11:12.360" v="2294" actId="478"/>
          <ac:spMkLst>
            <pc:docMk/>
            <pc:sldMk cId="1991415345" sldId="547"/>
            <ac:spMk id="40" creationId="{7A31F437-081B-0C28-4E82-20D41883709D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1" creationId="{60234CAC-CFD9-4F22-42AD-FEF657777833}"/>
          </ac:spMkLst>
        </pc:spChg>
        <pc:spChg chg="mod">
          <ac:chgData name="Masakiyo Kitazawa" userId="2bf3742da7ad8ecb" providerId="LiveId" clId="{D9E25B27-2DE4-4FC3-9ACB-233EB4CA27D1}" dt="2024-05-27T02:24:18.535" v="2595" actId="1076"/>
          <ac:spMkLst>
            <pc:docMk/>
            <pc:sldMk cId="1991415345" sldId="547"/>
            <ac:spMk id="42" creationId="{5D74F589-00ED-F78F-6789-5B6BB6C767A2}"/>
          </ac:spMkLst>
        </pc:spChg>
        <pc:spChg chg="del mod">
          <ac:chgData name="Masakiyo Kitazawa" userId="2bf3742da7ad8ecb" providerId="LiveId" clId="{D9E25B27-2DE4-4FC3-9ACB-233EB4CA27D1}" dt="2024-05-27T02:24:25.398" v="2596" actId="478"/>
          <ac:spMkLst>
            <pc:docMk/>
            <pc:sldMk cId="1991415345" sldId="547"/>
            <ac:spMk id="43" creationId="{FBFE9E95-C610-4D3C-5025-2574ADE81D49}"/>
          </ac:spMkLst>
        </pc:spChg>
        <pc:spChg chg="mod">
          <ac:chgData name="Masakiyo Kitazawa" userId="2bf3742da7ad8ecb" providerId="LiveId" clId="{D9E25B27-2DE4-4FC3-9ACB-233EB4CA27D1}" dt="2024-05-27T02:27:04.787" v="2624" actId="120"/>
          <ac:spMkLst>
            <pc:docMk/>
            <pc:sldMk cId="1991415345" sldId="547"/>
            <ac:spMk id="44" creationId="{D6FB502E-C18C-82C5-AEA5-EC97A689DB50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9" creationId="{630D61B1-094B-0835-8430-1CB78B0EE513}"/>
          </ac:spMkLst>
        </pc:spChg>
        <pc:spChg chg="add mod">
          <ac:chgData name="Masakiyo Kitazawa" userId="2bf3742da7ad8ecb" providerId="LiveId" clId="{D9E25B27-2DE4-4FC3-9ACB-233EB4CA27D1}" dt="2024-05-27T02:27:09.733" v="2625" actId="1076"/>
          <ac:spMkLst>
            <pc:docMk/>
            <pc:sldMk cId="1991415345" sldId="547"/>
            <ac:spMk id="50" creationId="{6AFCA75B-A0B0-F46C-8013-174C4AC1A781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1" creationId="{BDF7DEFB-93AE-8E38-CD9B-D51039DB2E5B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2" creationId="{13C27EE4-F511-676E-8708-3B72E1105EAF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5" creationId="{3FDC430D-6DE1-F9D5-E86E-5448E0E05865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6" creationId="{E0E7C26A-ED9A-7292-288C-B164F284639C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7" creationId="{F1E7F450-5B36-55C2-8CEA-5A41DCB9DB19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8" creationId="{ACC5FFDA-9DCE-4699-D5D0-03C251CBED8E}"/>
          </ac:spMkLst>
        </pc:spChg>
        <pc:spChg chg="add mod ord">
          <ac:chgData name="Masakiyo Kitazawa" userId="2bf3742da7ad8ecb" providerId="LiveId" clId="{D9E25B27-2DE4-4FC3-9ACB-233EB4CA27D1}" dt="2024-05-27T02:26:09.498" v="2611" actId="1076"/>
          <ac:spMkLst>
            <pc:docMk/>
            <pc:sldMk cId="1991415345" sldId="547"/>
            <ac:spMk id="70" creationId="{A4CF550C-D3DE-9B38-727A-B70623E3C013}"/>
          </ac:spMkLst>
        </pc:spChg>
        <pc:spChg chg="add mod">
          <ac:chgData name="Masakiyo Kitazawa" userId="2bf3742da7ad8ecb" providerId="LiveId" clId="{D9E25B27-2DE4-4FC3-9ACB-233EB4CA27D1}" dt="2024-05-27T02:26:47.731" v="2620" actId="14100"/>
          <ac:spMkLst>
            <pc:docMk/>
            <pc:sldMk cId="1991415345" sldId="547"/>
            <ac:spMk id="71" creationId="{CA6DB582-681C-96E4-23B2-C5D18B98C7F7}"/>
          </ac:spMkLst>
        </pc:spChg>
        <pc:grpChg chg="add mod">
          <ac:chgData name="Masakiyo Kitazawa" userId="2bf3742da7ad8ecb" providerId="LiveId" clId="{D9E25B27-2DE4-4FC3-9ACB-233EB4CA27D1}" dt="2024-05-27T02:25:29.594" v="2603" actId="1076"/>
          <ac:grpSpMkLst>
            <pc:docMk/>
            <pc:sldMk cId="1991415345" sldId="547"/>
            <ac:grpSpMk id="69" creationId="{09980C10-6DD1-1DAF-7B20-5225C42C3C8F}"/>
          </ac:grpSpMkLst>
        </pc:grp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8" creationId="{85C81905-84FE-F268-7732-244FF9E713E5}"/>
          </ac:picMkLst>
        </pc:pic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9" creationId="{D0C37B16-5DED-0A39-36F0-D0A781409F59}"/>
          </ac:picMkLst>
        </pc:picChg>
        <pc:picChg chg="add del mod">
          <ac:chgData name="Masakiyo Kitazawa" userId="2bf3742da7ad8ecb" providerId="LiveId" clId="{D9E25B27-2DE4-4FC3-9ACB-233EB4CA27D1}" dt="2024-05-27T02:12:30.652" v="2327"/>
          <ac:picMkLst>
            <pc:docMk/>
            <pc:sldMk cId="1991415345" sldId="547"/>
            <ac:picMk id="23" creationId="{65C65946-D540-42F9-3CDB-B225835ACDB2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39" creationId="{7469BACA-23E7-911E-C57F-3E52CA04B383}"/>
          </ac:picMkLst>
        </pc:picChg>
        <pc:picChg chg="add del mod">
          <ac:chgData name="Masakiyo Kitazawa" userId="2bf3742da7ad8ecb" providerId="LiveId" clId="{D9E25B27-2DE4-4FC3-9ACB-233EB4CA27D1}" dt="2024-05-27T02:13:55.571" v="2375"/>
          <ac:picMkLst>
            <pc:docMk/>
            <pc:sldMk cId="1991415345" sldId="547"/>
            <ac:picMk id="46" creationId="{76684558-7CE7-9435-57B1-3BCA4D7E0489}"/>
          </ac:picMkLst>
        </pc:picChg>
        <pc:picChg chg="add del mod">
          <ac:chgData name="Masakiyo Kitazawa" userId="2bf3742da7ad8ecb" providerId="LiveId" clId="{D9E25B27-2DE4-4FC3-9ACB-233EB4CA27D1}" dt="2024-05-27T02:20:56.812" v="2537"/>
          <ac:picMkLst>
            <pc:docMk/>
            <pc:sldMk cId="1991415345" sldId="547"/>
            <ac:picMk id="48" creationId="{CDE13771-8468-5A08-79A5-363EF9065AEE}"/>
          </ac:picMkLst>
        </pc:picChg>
        <pc:picChg chg="add del mod">
          <ac:chgData name="Masakiyo Kitazawa" userId="2bf3742da7ad8ecb" providerId="LiveId" clId="{D9E25B27-2DE4-4FC3-9ACB-233EB4CA27D1}" dt="2024-05-27T02:21:04.039" v="2549"/>
          <ac:picMkLst>
            <pc:docMk/>
            <pc:sldMk cId="1991415345" sldId="547"/>
            <ac:picMk id="52" creationId="{395D1719-E5BB-EB16-BDBC-CD6CDE6E0A09}"/>
          </ac:picMkLst>
        </pc:picChg>
        <pc:picChg chg="add mod">
          <ac:chgData name="Masakiyo Kitazawa" userId="2bf3742da7ad8ecb" providerId="LiveId" clId="{D9E25B27-2DE4-4FC3-9ACB-233EB4CA27D1}" dt="2024-05-27T02:21:10.271" v="2550" actId="1076"/>
          <ac:picMkLst>
            <pc:docMk/>
            <pc:sldMk cId="1991415345" sldId="547"/>
            <ac:picMk id="54" creationId="{8BA8BFA0-A8A6-C223-CF1E-09A48B0DF66B}"/>
          </ac:picMkLst>
        </pc:picChg>
        <pc:picChg chg="add del mod">
          <ac:chgData name="Masakiyo Kitazawa" userId="2bf3742da7ad8ecb" providerId="LiveId" clId="{D9E25B27-2DE4-4FC3-9ACB-233EB4CA27D1}" dt="2024-05-27T02:22:41.657" v="2569"/>
          <ac:picMkLst>
            <pc:docMk/>
            <pc:sldMk cId="1991415345" sldId="547"/>
            <ac:picMk id="56" creationId="{D2605D0A-B412-4E87-ACB8-DF569C27EA60}"/>
          </ac:picMkLst>
        </pc:picChg>
        <pc:picChg chg="add del mod">
          <ac:chgData name="Masakiyo Kitazawa" userId="2bf3742da7ad8ecb" providerId="LiveId" clId="{D9E25B27-2DE4-4FC3-9ACB-233EB4CA27D1}" dt="2024-05-27T02:24:02.962" v="2594"/>
          <ac:picMkLst>
            <pc:docMk/>
            <pc:sldMk cId="1991415345" sldId="547"/>
            <ac:picMk id="58" creationId="{BCC8836B-ACF2-EDA6-F8C2-50352C536F26}"/>
          </ac:picMkLst>
        </pc:picChg>
        <pc:picChg chg="add mod">
          <ac:chgData name="Masakiyo Kitazawa" userId="2bf3742da7ad8ecb" providerId="LiveId" clId="{D9E25B27-2DE4-4FC3-9ACB-233EB4CA27D1}" dt="2024-05-27T02:26:09.498" v="2611" actId="1076"/>
          <ac:picMkLst>
            <pc:docMk/>
            <pc:sldMk cId="1991415345" sldId="547"/>
            <ac:picMk id="60" creationId="{3149538C-8A95-0B86-9574-CDD978DFF3C5}"/>
          </ac:picMkLst>
        </pc:pic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5" creationId="{938B8CE7-B798-0FD4-2741-010B5E3B1385}"/>
          </ac:cxnSpMkLst>
        </pc:cxnChg>
        <pc:cxnChg chg="add del">
          <ac:chgData name="Masakiyo Kitazawa" userId="2bf3742da7ad8ecb" providerId="LiveId" clId="{D9E25B27-2DE4-4FC3-9ACB-233EB4CA27D1}" dt="2024-05-27T02:11:24.421" v="2296" actId="21"/>
          <ac:cxnSpMkLst>
            <pc:docMk/>
            <pc:sldMk cId="1991415345" sldId="547"/>
            <ac:cxnSpMk id="6" creationId="{843E1945-AC2F-27C6-A4AE-59703BE93509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7" creationId="{71A565B9-F464-FDE2-D337-88B404347C39}"/>
          </ac:cxnSpMkLst>
        </pc:cxn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8" creationId="{FC6E00EE-109D-5E0E-3223-D983F13F95A0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13" creationId="{6690DE6A-720F-708C-8AFE-95EF03E9038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4" creationId="{58B26669-A2FE-B5C5-9421-BA23032E3B4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5" creationId="{4A933277-6BF9-4542-985F-A34FA262D6F5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28" creationId="{1DF9690F-0FD4-17E3-C4DD-439F748BA099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33" creationId="{6683EF11-FAF5-73AF-2780-0B6A132820E9}"/>
          </ac:cxnSpMkLst>
        </pc:cxnChg>
        <pc:cxnChg chg="del">
          <ac:chgData name="Masakiyo Kitazawa" userId="2bf3742da7ad8ecb" providerId="LiveId" clId="{D9E25B27-2DE4-4FC3-9ACB-233EB4CA27D1}" dt="2024-05-27T02:11:09.827" v="2293" actId="478"/>
          <ac:cxnSpMkLst>
            <pc:docMk/>
            <pc:sldMk cId="1991415345" sldId="547"/>
            <ac:cxnSpMk id="34" creationId="{891FA508-9E03-0B1B-2E82-1F68F6055070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3" creationId="{FBA25F34-80B9-1956-789D-6ED6DA4C75B4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4" creationId="{1BBA8E73-685C-3817-C594-7A8C31262AB3}"/>
          </ac:cxnSpMkLst>
        </pc:cxnChg>
      </pc:sldChg>
      <pc:sldChg chg="addSp modSp new mod">
        <pc:chgData name="Masakiyo Kitazawa" userId="2bf3742da7ad8ecb" providerId="LiveId" clId="{D9E25B27-2DE4-4FC3-9ACB-233EB4CA27D1}" dt="2024-05-27T03:04:42.255" v="4201" actId="403"/>
        <pc:sldMkLst>
          <pc:docMk/>
          <pc:sldMk cId="1818747021" sldId="548"/>
        </pc:sldMkLst>
        <pc:spChg chg="add mod">
          <ac:chgData name="Masakiyo Kitazawa" userId="2bf3742da7ad8ecb" providerId="LiveId" clId="{D9E25B27-2DE4-4FC3-9ACB-233EB4CA27D1}" dt="2024-05-27T03:04:42.255" v="4201" actId="403"/>
          <ac:spMkLst>
            <pc:docMk/>
            <pc:sldMk cId="1818747021" sldId="548"/>
            <ac:spMk id="3" creationId="{7D34F1C9-AEF4-E35D-9FBB-274C69E0B044}"/>
          </ac:spMkLst>
        </pc:spChg>
        <pc:spChg chg="add mod">
          <ac:chgData name="Masakiyo Kitazawa" userId="2bf3742da7ad8ecb" providerId="LiveId" clId="{D9E25B27-2DE4-4FC3-9ACB-233EB4CA27D1}" dt="2024-05-27T03:04:35.562" v="4199" actId="6549"/>
          <ac:spMkLst>
            <pc:docMk/>
            <pc:sldMk cId="1818747021" sldId="548"/>
            <ac:spMk id="4" creationId="{1EF858D8-C394-6B4D-E6E3-7C319BC5AEA6}"/>
          </ac:spMkLst>
        </pc:spChg>
      </pc:sldChg>
      <pc:sldChg chg="addSp delSp modSp new mod">
        <pc:chgData name="Masakiyo Kitazawa" userId="2bf3742da7ad8ecb" providerId="LiveId" clId="{D9E25B27-2DE4-4FC3-9ACB-233EB4CA27D1}" dt="2024-05-27T02:44:27.471" v="3239" actId="1076"/>
        <pc:sldMkLst>
          <pc:docMk/>
          <pc:sldMk cId="1766852025" sldId="549"/>
        </pc:sldMkLst>
        <pc:spChg chg="mod">
          <ac:chgData name="Masakiyo Kitazawa" userId="2bf3742da7ad8ecb" providerId="LiveId" clId="{D9E25B27-2DE4-4FC3-9ACB-233EB4CA27D1}" dt="2024-05-27T02:33:08.682" v="2858" actId="20577"/>
          <ac:spMkLst>
            <pc:docMk/>
            <pc:sldMk cId="1766852025" sldId="549"/>
            <ac:spMk id="2" creationId="{B0415C9F-D4D5-8C75-54D9-B7762D4C7C5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3" creationId="{F3D5A886-0978-3D67-4A27-5423B853E73F}"/>
          </ac:spMkLst>
        </pc:spChg>
        <pc:spChg chg="add del mod">
          <ac:chgData name="Masakiyo Kitazawa" userId="2bf3742da7ad8ecb" providerId="LiveId" clId="{D9E25B27-2DE4-4FC3-9ACB-233EB4CA27D1}" dt="2024-05-27T02:38:16.171" v="3063" actId="478"/>
          <ac:spMkLst>
            <pc:docMk/>
            <pc:sldMk cId="1766852025" sldId="549"/>
            <ac:spMk id="4" creationId="{8076B58F-A7DC-1180-3320-C3DC5EA02F0B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5" creationId="{ABF1145C-C8BD-781F-51D7-C023A9A2618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6" creationId="{509592C7-46CB-E273-6676-A9B955FA9E4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7" creationId="{B7483AA6-8C62-933D-4042-47D0E5C5C34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8" creationId="{7FB31F88-532E-0574-30DD-66ACCEE12E46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9" creationId="{6171007B-906B-E232-091D-9E80FED39EE7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10" creationId="{30B97C37-5BA5-9848-0735-8B8DD6F88A74}"/>
          </ac:spMkLst>
        </pc:spChg>
        <pc:spChg chg="add del mod">
          <ac:chgData name="Masakiyo Kitazawa" userId="2bf3742da7ad8ecb" providerId="LiveId" clId="{D9E25B27-2DE4-4FC3-9ACB-233EB4CA27D1}" dt="2024-05-27T02:42:56.299" v="3193" actId="478"/>
          <ac:spMkLst>
            <pc:docMk/>
            <pc:sldMk cId="1766852025" sldId="549"/>
            <ac:spMk id="13" creationId="{0FA136D3-32D5-1FD7-62CF-721608E281A0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8" creationId="{976D1D7C-1483-7D66-30B8-AD1F2EFA4DEE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9" creationId="{AF19EA6A-BCB2-6D9D-72F9-A24DFB0E45A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0" creationId="{19D22709-751A-EF78-8C37-B81B40C3040D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1" creationId="{DB62211D-E2F1-DC82-10D4-D2603487203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2" creationId="{9AD71AF8-97F6-A4EF-5FC6-8BDA57745273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3" creationId="{B30456FF-CFBB-5F83-9D20-875F1263F2FB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4" creationId="{98F1485D-37E3-E858-ED2C-ECDF427C2789}"/>
          </ac:spMkLst>
        </pc:spChg>
        <pc:spChg chg="add del mod">
          <ac:chgData name="Masakiyo Kitazawa" userId="2bf3742da7ad8ecb" providerId="LiveId" clId="{D9E25B27-2DE4-4FC3-9ACB-233EB4CA27D1}" dt="2024-05-27T02:42:59.268" v="3194" actId="478"/>
          <ac:spMkLst>
            <pc:docMk/>
            <pc:sldMk cId="1766852025" sldId="549"/>
            <ac:spMk id="26" creationId="{07A7B289-493F-D8BD-D3B3-7B73C0D7C79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7" creationId="{1FE581C8-A5B3-48FA-D6FB-44112AD0DF16}"/>
          </ac:spMkLst>
        </pc:spChg>
        <pc:spChg chg="add mod">
          <ac:chgData name="Masakiyo Kitazawa" userId="2bf3742da7ad8ecb" providerId="LiveId" clId="{D9E25B27-2DE4-4FC3-9ACB-233EB4CA27D1}" dt="2024-05-27T02:44:27.471" v="3239" actId="1076"/>
          <ac:spMkLst>
            <pc:docMk/>
            <pc:sldMk cId="1766852025" sldId="549"/>
            <ac:spMk id="31" creationId="{0BF6C564-7159-A9C2-0021-BA47FF22BE56}"/>
          </ac:spMkLst>
        </pc:spChg>
        <pc:picChg chg="add mod">
          <ac:chgData name="Masakiyo Kitazawa" userId="2bf3742da7ad8ecb" providerId="LiveId" clId="{D9E25B27-2DE4-4FC3-9ACB-233EB4CA27D1}" dt="2024-05-27T02:43:56.655" v="3211" actId="1076"/>
          <ac:picMkLst>
            <pc:docMk/>
            <pc:sldMk cId="1766852025" sldId="549"/>
            <ac:picMk id="12" creationId="{2CCC8A77-59BD-57D6-10C6-0972241D0433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6" creationId="{489FAB32-87B6-1C27-007C-5EDE09C21E71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7" creationId="{6068FB1C-6944-E2F8-CCAC-32DFDC1C0FF7}"/>
          </ac:picMkLst>
        </pc:picChg>
        <pc:picChg chg="add del mod">
          <ac:chgData name="Masakiyo Kitazawa" userId="2bf3742da7ad8ecb" providerId="LiveId" clId="{D9E25B27-2DE4-4FC3-9ACB-233EB4CA27D1}" dt="2024-05-27T02:42:59.268" v="3194" actId="478"/>
          <ac:picMkLst>
            <pc:docMk/>
            <pc:sldMk cId="1766852025" sldId="549"/>
            <ac:picMk id="25" creationId="{209F9093-C544-44F6-E580-2285ACE7C886}"/>
          </ac:picMkLst>
        </pc:picChg>
        <pc:picChg chg="add del mod">
          <ac:chgData name="Masakiyo Kitazawa" userId="2bf3742da7ad8ecb" providerId="LiveId" clId="{D9E25B27-2DE4-4FC3-9ACB-233EB4CA27D1}" dt="2024-05-27T02:43:22.929" v="3206"/>
          <ac:picMkLst>
            <pc:docMk/>
            <pc:sldMk cId="1766852025" sldId="549"/>
            <ac:picMk id="28" creationId="{294AD2AC-784E-FFEA-1E4F-9C7F730AC535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30" creationId="{1B0B6E48-3678-1A2C-6A31-5B52D61C12E3}"/>
          </ac:picMkLst>
        </pc:pic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4" creationId="{70114FA9-3ACC-4395-0ECE-AFA4F6F87F59}"/>
          </ac:cxnSpMkLst>
        </pc:cxn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5" creationId="{92DDB8CC-5AA6-C78E-B0F9-BE6229D691F8}"/>
          </ac:cxnSpMkLst>
        </pc:cxnChg>
      </pc:sldChg>
      <pc:sldChg chg="addSp modSp new mod">
        <pc:chgData name="Masakiyo Kitazawa" userId="2bf3742da7ad8ecb" providerId="LiveId" clId="{D9E25B27-2DE4-4FC3-9ACB-233EB4CA27D1}" dt="2024-05-27T02:58:53.392" v="4065" actId="12"/>
        <pc:sldMkLst>
          <pc:docMk/>
          <pc:sldMk cId="614463509" sldId="550"/>
        </pc:sldMkLst>
        <pc:spChg chg="mod">
          <ac:chgData name="Masakiyo Kitazawa" userId="2bf3742da7ad8ecb" providerId="LiveId" clId="{D9E25B27-2DE4-4FC3-9ACB-233EB4CA27D1}" dt="2024-05-27T02:40:49.812" v="3185" actId="20577"/>
          <ac:spMkLst>
            <pc:docMk/>
            <pc:sldMk cId="614463509" sldId="550"/>
            <ac:spMk id="2" creationId="{808E1A68-5072-5846-DCE3-CBE6D7220E5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3" creationId="{4CFF6934-B598-4C40-918D-29557BFA3A2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5" creationId="{22B65736-E866-2028-DA7F-AA037AD21AD3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6" creationId="{CB0254C8-2153-4778-F686-19282F01B6A2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7" creationId="{FB09F829-FE45-94FA-531F-50D7C0846749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8" creationId="{66CBACAB-ADFB-A4F4-290C-320BB77EBD7A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9" creationId="{ABCF0B39-0140-C305-B704-857958DBE030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10" creationId="{3C3B585A-DAE1-E117-55EE-D89D0AB62D0D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12" creationId="{950D8340-E606-5641-E22F-96CFA704A3FC}"/>
          </ac:spMkLst>
        </pc:spChg>
        <pc:spChg chg="add mod">
          <ac:chgData name="Masakiyo Kitazawa" userId="2bf3742da7ad8ecb" providerId="LiveId" clId="{D9E25B27-2DE4-4FC3-9ACB-233EB4CA27D1}" dt="2024-05-27T02:58:53.392" v="4065" actId="12"/>
          <ac:spMkLst>
            <pc:docMk/>
            <pc:sldMk cId="614463509" sldId="550"/>
            <ac:spMk id="13" creationId="{9203553B-C1B8-8BD7-4E90-972AD2007D17}"/>
          </ac:spMkLst>
        </pc:spChg>
        <pc:picChg chg="add mod">
          <ac:chgData name="Masakiyo Kitazawa" userId="2bf3742da7ad8ecb" providerId="LiveId" clId="{D9E25B27-2DE4-4FC3-9ACB-233EB4CA27D1}" dt="2024-05-27T02:53:25.875" v="3478" actId="1076"/>
          <ac:picMkLst>
            <pc:docMk/>
            <pc:sldMk cId="614463509" sldId="550"/>
            <ac:picMk id="4" creationId="{A97276A4-8066-4982-813D-2E0F7B3353CD}"/>
          </ac:picMkLst>
        </pc:picChg>
        <pc:picChg chg="add mod">
          <ac:chgData name="Masakiyo Kitazawa" userId="2bf3742da7ad8ecb" providerId="LiveId" clId="{D9E25B27-2DE4-4FC3-9ACB-233EB4CA27D1}" dt="2024-05-27T02:56:35.336" v="3792" actId="14100"/>
          <ac:picMkLst>
            <pc:docMk/>
            <pc:sldMk cId="614463509" sldId="550"/>
            <ac:picMk id="11" creationId="{840B7B21-6FB9-D3F2-CA8D-54E6FAB925EC}"/>
          </ac:picMkLst>
        </pc:picChg>
      </pc:sldChg>
      <pc:sldChg chg="addSp modSp new mod">
        <pc:chgData name="Masakiyo Kitazawa" userId="2bf3742da7ad8ecb" providerId="LiveId" clId="{D9E25B27-2DE4-4FC3-9ACB-233EB4CA27D1}" dt="2024-05-27T02:51:11.486" v="3405" actId="1076"/>
        <pc:sldMkLst>
          <pc:docMk/>
          <pc:sldMk cId="2823769644" sldId="551"/>
        </pc:sldMkLst>
        <pc:spChg chg="mod">
          <ac:chgData name="Masakiyo Kitazawa" userId="2bf3742da7ad8ecb" providerId="LiveId" clId="{D9E25B27-2DE4-4FC3-9ACB-233EB4CA27D1}" dt="2024-05-27T02:44:37.403" v="3255" actId="20577"/>
          <ac:spMkLst>
            <pc:docMk/>
            <pc:sldMk cId="2823769644" sldId="551"/>
            <ac:spMk id="2" creationId="{513A5B24-EB6C-AAB6-3B70-605037AB2FED}"/>
          </ac:spMkLst>
        </pc:spChg>
        <pc:spChg chg="add mod">
          <ac:chgData name="Masakiyo Kitazawa" userId="2bf3742da7ad8ecb" providerId="LiveId" clId="{D9E25B27-2DE4-4FC3-9ACB-233EB4CA27D1}" dt="2024-05-27T02:50:10.031" v="3297" actId="1076"/>
          <ac:spMkLst>
            <pc:docMk/>
            <pc:sldMk cId="2823769644" sldId="551"/>
            <ac:spMk id="6" creationId="{BF027A2F-576D-AFD2-8C5D-87C0BD81DD85}"/>
          </ac:spMkLst>
        </pc:spChg>
        <pc:spChg chg="add mod">
          <ac:chgData name="Masakiyo Kitazawa" userId="2bf3742da7ad8ecb" providerId="LiveId" clId="{D9E25B27-2DE4-4FC3-9ACB-233EB4CA27D1}" dt="2024-05-27T02:50:33.471" v="3347" actId="20577"/>
          <ac:spMkLst>
            <pc:docMk/>
            <pc:sldMk cId="2823769644" sldId="551"/>
            <ac:spMk id="7" creationId="{CC310615-24E2-DF6A-E2C7-B6A972BDDC09}"/>
          </ac:spMkLst>
        </pc:spChg>
        <pc:spChg chg="add mod">
          <ac:chgData name="Masakiyo Kitazawa" userId="2bf3742da7ad8ecb" providerId="LiveId" clId="{D9E25B27-2DE4-4FC3-9ACB-233EB4CA27D1}" dt="2024-05-27T02:50:48.015" v="3349" actId="1076"/>
          <ac:spMkLst>
            <pc:docMk/>
            <pc:sldMk cId="2823769644" sldId="551"/>
            <ac:spMk id="8" creationId="{38A5265E-8BA1-95D3-EC14-3E873C0E64BD}"/>
          </ac:spMkLst>
        </pc:spChg>
        <pc:spChg chg="add mod">
          <ac:chgData name="Masakiyo Kitazawa" userId="2bf3742da7ad8ecb" providerId="LiveId" clId="{D9E25B27-2DE4-4FC3-9ACB-233EB4CA27D1}" dt="2024-05-27T02:51:11.486" v="3405" actId="1076"/>
          <ac:spMkLst>
            <pc:docMk/>
            <pc:sldMk cId="2823769644" sldId="551"/>
            <ac:spMk id="9" creationId="{1A135042-FBAD-09B5-DD07-71BEDE328E4E}"/>
          </ac:spMkLst>
        </pc:spChg>
        <pc:picChg chg="add mod">
          <ac:chgData name="Masakiyo Kitazawa" userId="2bf3742da7ad8ecb" providerId="LiveId" clId="{D9E25B27-2DE4-4FC3-9ACB-233EB4CA27D1}" dt="2024-05-27T02:50:01.589" v="3295" actId="14100"/>
          <ac:picMkLst>
            <pc:docMk/>
            <pc:sldMk cId="2823769644" sldId="551"/>
            <ac:picMk id="4" creationId="{2E60466E-0D9F-8591-CDEE-70574432D7A8}"/>
          </ac:picMkLst>
        </pc:picChg>
        <pc:picChg chg="add mod modCrop">
          <ac:chgData name="Masakiyo Kitazawa" userId="2bf3742da7ad8ecb" providerId="LiveId" clId="{D9E25B27-2DE4-4FC3-9ACB-233EB4CA27D1}" dt="2024-05-27T02:49:12.796" v="3264" actId="1076"/>
          <ac:picMkLst>
            <pc:docMk/>
            <pc:sldMk cId="2823769644" sldId="551"/>
            <ac:picMk id="5" creationId="{8FF21355-A4DC-9DD2-D10C-422CDB61F943}"/>
          </ac:picMkLst>
        </pc:picChg>
      </pc:sldChg>
      <pc:sldChg chg="addSp delSp modSp mod">
        <pc:chgData name="Masakiyo Kitazawa" userId="2bf3742da7ad8ecb" providerId="LiveId" clId="{D9E25B27-2DE4-4FC3-9ACB-233EB4CA27D1}" dt="2024-05-27T02:52:36.861" v="3418" actId="1076"/>
        <pc:sldMkLst>
          <pc:docMk/>
          <pc:sldMk cId="2292714247" sldId="552"/>
        </pc:sldMkLst>
        <pc:spChg chg="mod">
          <ac:chgData name="Masakiyo Kitazawa" userId="2bf3742da7ad8ecb" providerId="LiveId" clId="{D9E25B27-2DE4-4FC3-9ACB-233EB4CA27D1}" dt="2024-05-27T02:51:18.408" v="3407" actId="20577"/>
          <ac:spMkLst>
            <pc:docMk/>
            <pc:sldMk cId="2292714247" sldId="552"/>
            <ac:spMk id="2" creationId="{F537ACF7-B152-3C18-913E-EBC0C4CF6649}"/>
          </ac:spMkLst>
        </pc:spChg>
        <pc:spChg chg="add mod">
          <ac:chgData name="Masakiyo Kitazawa" userId="2bf3742da7ad8ecb" providerId="LiveId" clId="{D9E25B27-2DE4-4FC3-9ACB-233EB4CA27D1}" dt="2024-05-27T02:52:21.078" v="3414" actId="1076"/>
          <ac:spMkLst>
            <pc:docMk/>
            <pc:sldMk cId="2292714247" sldId="552"/>
            <ac:spMk id="8" creationId="{78E244EA-ED40-ECBB-5575-1C160B20C81E}"/>
          </ac:spMkLst>
        </pc:spChg>
        <pc:spChg chg="add mod">
          <ac:chgData name="Masakiyo Kitazawa" userId="2bf3742da7ad8ecb" providerId="LiveId" clId="{D9E25B27-2DE4-4FC3-9ACB-233EB4CA27D1}" dt="2024-05-27T02:52:34.692" v="3417" actId="1076"/>
          <ac:spMkLst>
            <pc:docMk/>
            <pc:sldMk cId="2292714247" sldId="552"/>
            <ac:spMk id="10" creationId="{B3E67C50-F023-E9CF-4833-AF4E69DAE50C}"/>
          </ac:spMkLst>
        </pc:spChg>
        <pc:picChg chg="del">
          <ac:chgData name="Masakiyo Kitazawa" userId="2bf3742da7ad8ecb" providerId="LiveId" clId="{D9E25B27-2DE4-4FC3-9ACB-233EB4CA27D1}" dt="2024-05-27T02:51:23.542" v="3408" actId="478"/>
          <ac:picMkLst>
            <pc:docMk/>
            <pc:sldMk cId="2292714247" sldId="552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2:52:36.861" v="3418" actId="1076"/>
          <ac:picMkLst>
            <pc:docMk/>
            <pc:sldMk cId="2292714247" sldId="552"/>
            <ac:picMk id="5" creationId="{255EA791-7660-D470-8556-460A6A12CBC7}"/>
          </ac:picMkLst>
        </pc:picChg>
        <pc:picChg chg="mod">
          <ac:chgData name="Masakiyo Kitazawa" userId="2bf3742da7ad8ecb" providerId="LiveId" clId="{D9E25B27-2DE4-4FC3-9ACB-233EB4CA27D1}" dt="2024-05-27T02:51:28.328" v="3409" actId="1076"/>
          <ac:picMkLst>
            <pc:docMk/>
            <pc:sldMk cId="2292714247" sldId="552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2:52:21.078" v="3414" actId="1076"/>
          <ac:picMkLst>
            <pc:docMk/>
            <pc:sldMk cId="2292714247" sldId="552"/>
            <ac:picMk id="9" creationId="{B3EC64A0-4A45-80D9-D6BF-2905A559D6B6}"/>
          </ac:picMkLst>
        </pc:picChg>
      </pc:sldChg>
      <pc:sldMasterChg chg="delSldLayout">
        <pc:chgData name="Masakiyo Kitazawa" userId="2bf3742da7ad8ecb" providerId="LiveId" clId="{D9E25B27-2DE4-4FC3-9ACB-233EB4CA27D1}" dt="2024-05-27T03:01:24.142" v="4162" actId="2696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D9E25B27-2DE4-4FC3-9ACB-233EB4CA27D1}" dt="2024-05-27T03:01:24.142" v="4162" actId="2696"/>
          <pc:sldLayoutMkLst>
            <pc:docMk/>
            <pc:sldMasterMk cId="273925737" sldId="2147483650"/>
            <pc:sldLayoutMk cId="3881551394" sldId="2147483662"/>
          </pc:sldLayoutMkLst>
        </pc:sldLayoutChg>
      </pc:sldMasterChg>
    </pc:docChg>
  </pc:docChgLst>
  <pc:docChgLst>
    <pc:chgData name="Masakiyo Kitazawa" userId="2bf3742da7ad8ecb" providerId="LiveId" clId="{6CD6F315-748E-4179-BEA6-BA1F8459C6D8}"/>
    <pc:docChg chg="custSel modSld">
      <pc:chgData name="Masakiyo Kitazawa" userId="2bf3742da7ad8ecb" providerId="LiveId" clId="{6CD6F315-748E-4179-BEA6-BA1F8459C6D8}" dt="2024-08-26T01:37:12.613" v="92" actId="1036"/>
      <pc:docMkLst>
        <pc:docMk/>
      </pc:docMkLst>
      <pc:sldChg chg="delSp modSp mod">
        <pc:chgData name="Masakiyo Kitazawa" userId="2bf3742da7ad8ecb" providerId="LiveId" clId="{6CD6F315-748E-4179-BEA6-BA1F8459C6D8}" dt="2024-08-26T01:37:12.613" v="92" actId="1036"/>
        <pc:sldMkLst>
          <pc:docMk/>
          <pc:sldMk cId="3445807056" sldId="545"/>
        </pc:sldMkLst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3" creationId="{878D4084-4C79-AF50-F884-06E22B00F934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2" creationId="{FA1E230E-FB1A-FF6D-7BEB-758F8A9C63A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4" creationId="{D52EC9C1-24ED-6267-D109-41136555F49A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5" creationId="{18CA29E1-5760-77E4-5EB3-F259FC0401C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6" creationId="{B8272BEC-D7B5-A767-399D-79F7EF909F19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7" creationId="{E920AFD2-D0DE-8DFC-FD22-6F934D18E8D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8" creationId="{CEA04249-4FAC-2817-A97C-708763229E4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9" creationId="{9749F10B-0EE5-1B24-AEA5-FE39C8EB8EF1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0" creationId="{BFCF8082-22D2-D10D-F93A-58F602D380AE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1" creationId="{F9761F59-F137-4CAF-52F3-AF5EBC52C2B6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2" creationId="{8234DA0A-4485-6E3B-41E2-B6F1E3781E0D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3" creationId="{23708E6F-D21E-02DA-DC08-65EE2774949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5" creationId="{6E02E4FD-A9B3-39DB-9B00-DE9F38AFEEF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6" creationId="{6A8E272C-A0B7-91D5-B0B6-242AC70B5239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28" creationId="{A194683C-E1EA-571B-7023-A59A8F45ED9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9" creationId="{6A21F43B-CE85-BCA7-F856-25AD0DB34DE9}"/>
          </ac:spMkLst>
        </pc:spChg>
        <pc:spChg chg="mod">
          <ac:chgData name="Masakiyo Kitazawa" userId="2bf3742da7ad8ecb" providerId="LiveId" clId="{6CD6F315-748E-4179-BEA6-BA1F8459C6D8}" dt="2024-08-26T01:36:48.580" v="60" actId="403"/>
          <ac:spMkLst>
            <pc:docMk/>
            <pc:sldMk cId="3445807056" sldId="545"/>
            <ac:spMk id="50" creationId="{A782A9E2-90EB-C5A4-D9C1-6890CC7B67AC}"/>
          </ac:spMkLst>
        </pc:spChg>
        <pc:spChg chg="del">
          <ac:chgData name="Masakiyo Kitazawa" userId="2bf3742da7ad8ecb" providerId="LiveId" clId="{6CD6F315-748E-4179-BEA6-BA1F8459C6D8}" dt="2024-08-26T01:36:15.725" v="44" actId="478"/>
          <ac:spMkLst>
            <pc:docMk/>
            <pc:sldMk cId="3445807056" sldId="545"/>
            <ac:spMk id="52" creationId="{B4B656A9-B164-DC6C-B9CC-3E46AD859E00}"/>
          </ac:spMkLst>
        </pc:sp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5" creationId="{31149F15-B366-F2F1-D206-A1366464A718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9" creationId="{E8E2848C-82E0-C4E8-9D61-302E1034CE0D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0" creationId="{1DA5CC42-1F9C-5421-B16A-5447CB1EF0A5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1" creationId="{DF4E4C79-1C72-89FF-C1AC-6CAE7B75E883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13" creationId="{EE64C2F0-17F4-3729-CF8E-DAA4640F0BCE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4" creationId="{0CB65464-53D0-D9BF-068F-B34B503B74FB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7" creationId="{4C0E6C01-7D47-ECE4-AE71-87431AA673C3}"/>
          </ac:picMkLst>
        </pc:pic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4" creationId="{20C47797-4840-4151-3FA2-EC9030685612}"/>
          </ac:cxnSpMkLst>
        </pc:cxn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6" creationId="{87F62D91-A813-5FBB-C743-9DA110A56AEF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7" creationId="{C059B879-5720-38C0-2319-B0C6F96D9E09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8" creationId="{ECE44AD7-503E-69BF-F035-897685DEEB12}"/>
          </ac:cxnSpMkLst>
        </pc:cxnChg>
      </pc:sldChg>
      <pc:sldChg chg="modSp mod">
        <pc:chgData name="Masakiyo Kitazawa" userId="2bf3742da7ad8ecb" providerId="LiveId" clId="{6CD6F315-748E-4179-BEA6-BA1F8459C6D8}" dt="2024-08-26T01:30:08.859" v="26" actId="20577"/>
        <pc:sldMkLst>
          <pc:docMk/>
          <pc:sldMk cId="2737302597" sldId="566"/>
        </pc:sldMkLst>
        <pc:spChg chg="mod">
          <ac:chgData name="Masakiyo Kitazawa" userId="2bf3742da7ad8ecb" providerId="LiveId" clId="{6CD6F315-748E-4179-BEA6-BA1F8459C6D8}" dt="2024-08-26T01:30:08.859" v="26" actId="20577"/>
          <ac:spMkLst>
            <pc:docMk/>
            <pc:sldMk cId="2737302597" sldId="566"/>
            <ac:spMk id="9" creationId="{30CF8166-4CA4-1BD0-1217-46AE0701D351}"/>
          </ac:spMkLst>
        </pc:spChg>
      </pc:sldChg>
      <pc:sldChg chg="modSp mod">
        <pc:chgData name="Masakiyo Kitazawa" userId="2bf3742da7ad8ecb" providerId="LiveId" clId="{6CD6F315-748E-4179-BEA6-BA1F8459C6D8}" dt="2024-08-26T01:33:09.297" v="30" actId="14100"/>
        <pc:sldMkLst>
          <pc:docMk/>
          <pc:sldMk cId="1651629200" sldId="572"/>
        </pc:sldMkLst>
        <pc:spChg chg="mod">
          <ac:chgData name="Masakiyo Kitazawa" userId="2bf3742da7ad8ecb" providerId="LiveId" clId="{6CD6F315-748E-4179-BEA6-BA1F8459C6D8}" dt="2024-08-26T01:33:09.297" v="30" actId="14100"/>
          <ac:spMkLst>
            <pc:docMk/>
            <pc:sldMk cId="1651629200" sldId="572"/>
            <ac:spMk id="34" creationId="{45125FF6-0987-0532-E3E8-A82A275A04FA}"/>
          </ac:spMkLst>
        </pc:spChg>
      </pc:sldChg>
    </pc:docChg>
  </pc:docChgLst>
  <pc:docChgLst>
    <pc:chgData name="Masakiyo Kitazawa" userId="2bf3742da7ad8ecb" providerId="LiveId" clId="{1325448B-79EB-46A9-BA59-0C52D3D1647E}"/>
    <pc:docChg chg="undo redo custSel addSld delSld modSld sldOrd delMainMaster">
      <pc:chgData name="Masakiyo Kitazawa" userId="2bf3742da7ad8ecb" providerId="LiveId" clId="{1325448B-79EB-46A9-BA59-0C52D3D1647E}" dt="2024-08-21T23:09:09.151" v="9218" actId="207"/>
      <pc:docMkLst>
        <pc:docMk/>
      </pc:docMkLst>
      <pc:sldChg chg="modSp mod">
        <pc:chgData name="Masakiyo Kitazawa" userId="2bf3742da7ad8ecb" providerId="LiveId" clId="{1325448B-79EB-46A9-BA59-0C52D3D1647E}" dt="2024-08-19T11:15:56.004" v="162" actId="20577"/>
        <pc:sldMkLst>
          <pc:docMk/>
          <pc:sldMk cId="916218865" sldId="262"/>
        </pc:sldMkLst>
        <pc:spChg chg="mod">
          <ac:chgData name="Masakiyo Kitazawa" userId="2bf3742da7ad8ecb" providerId="LiveId" clId="{1325448B-79EB-46A9-BA59-0C52D3D1647E}" dt="2024-08-19T11:15:56.004" v="162" actId="20577"/>
          <ac:spMkLst>
            <pc:docMk/>
            <pc:sldMk cId="916218865" sldId="262"/>
            <ac:spMk id="2" creationId="{43FA71F8-86B1-4B25-ADE1-02DBDAEB6FAA}"/>
          </ac:spMkLst>
        </pc:spChg>
      </pc:sldChg>
      <pc:sldChg chg="del">
        <pc:chgData name="Masakiyo Kitazawa" userId="2bf3742da7ad8ecb" providerId="LiveId" clId="{1325448B-79EB-46A9-BA59-0C52D3D1647E}" dt="2024-08-19T14:52:22.996" v="3447" actId="47"/>
        <pc:sldMkLst>
          <pc:docMk/>
          <pc:sldMk cId="1495761614" sldId="283"/>
        </pc:sldMkLst>
      </pc:sldChg>
      <pc:sldChg chg="delSp del mod">
        <pc:chgData name="Masakiyo Kitazawa" userId="2bf3742da7ad8ecb" providerId="LiveId" clId="{1325448B-79EB-46A9-BA59-0C52D3D1647E}" dt="2024-08-19T12:57:12.419" v="1830" actId="2696"/>
        <pc:sldMkLst>
          <pc:docMk/>
          <pc:sldMk cId="2609248475" sldId="304"/>
        </pc:sldMkLst>
        <pc:spChg chg="del">
          <ac:chgData name="Masakiyo Kitazawa" userId="2bf3742da7ad8ecb" providerId="LiveId" clId="{1325448B-79EB-46A9-BA59-0C52D3D1647E}" dt="2024-08-19T12:38:23.140" v="1437" actId="478"/>
          <ac:spMkLst>
            <pc:docMk/>
            <pc:sldMk cId="2609248475" sldId="304"/>
            <ac:spMk id="4" creationId="{A0A40717-9C81-A634-C92A-DDFF40FF9D51}"/>
          </ac:spMkLst>
        </pc:spChg>
      </pc:sldChg>
      <pc:sldChg chg="modSp del mod">
        <pc:chgData name="Masakiyo Kitazawa" userId="2bf3742da7ad8ecb" providerId="LiveId" clId="{1325448B-79EB-46A9-BA59-0C52D3D1647E}" dt="2024-08-19T14:52:22.996" v="3447" actId="47"/>
        <pc:sldMkLst>
          <pc:docMk/>
          <pc:sldMk cId="3801551194" sldId="323"/>
        </pc:sldMkLst>
        <pc:spChg chg="mod">
          <ac:chgData name="Masakiyo Kitazawa" userId="2bf3742da7ad8ecb" providerId="LiveId" clId="{1325448B-79EB-46A9-BA59-0C52D3D1647E}" dt="2024-08-19T13:21:44.827" v="2349" actId="27636"/>
          <ac:spMkLst>
            <pc:docMk/>
            <pc:sldMk cId="3801551194" sldId="323"/>
            <ac:spMk id="2" creationId="{E0BAD407-19A7-C8C5-2B58-7BC370DAF656}"/>
          </ac:spMkLst>
        </pc:spChg>
      </pc:sldChg>
      <pc:sldChg chg="addSp delSp modSp mod">
        <pc:chgData name="Masakiyo Kitazawa" userId="2bf3742da7ad8ecb" providerId="LiveId" clId="{1325448B-79EB-46A9-BA59-0C52D3D1647E}" dt="2024-08-20T23:00:22.192" v="8056"/>
        <pc:sldMkLst>
          <pc:docMk/>
          <pc:sldMk cId="3621775204" sldId="436"/>
        </pc:sldMkLst>
        <pc:spChg chg="mod">
          <ac:chgData name="Masakiyo Kitazawa" userId="2bf3742da7ad8ecb" providerId="LiveId" clId="{1325448B-79EB-46A9-BA59-0C52D3D1647E}" dt="2024-08-19T11:10:24.526" v="12" actId="20577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325448B-79EB-46A9-BA59-0C52D3D1647E}" dt="2024-08-20T23:00:22.192" v="8056"/>
          <ac:spMkLst>
            <pc:docMk/>
            <pc:sldMk cId="3621775204" sldId="436"/>
            <ac:spMk id="5" creationId="{C5E0C7B3-E8C4-684E-47B7-567DAF85D225}"/>
          </ac:spMkLst>
        </pc:spChg>
        <pc:spChg chg="add del mod">
          <ac:chgData name="Masakiyo Kitazawa" userId="2bf3742da7ad8ecb" providerId="LiveId" clId="{1325448B-79EB-46A9-BA59-0C52D3D1647E}" dt="2024-08-19T12:05:52.774" v="807" actId="478"/>
          <ac:spMkLst>
            <pc:docMk/>
            <pc:sldMk cId="3621775204" sldId="436"/>
            <ac:spMk id="5" creationId="{D498756F-8098-6BA5-D671-DC0C3965B57C}"/>
          </ac:spMkLst>
        </pc:spChg>
        <pc:spChg chg="del mod">
          <ac:chgData name="Masakiyo Kitazawa" userId="2bf3742da7ad8ecb" providerId="LiveId" clId="{1325448B-79EB-46A9-BA59-0C52D3D1647E}" dt="2024-08-20T23:00:09.153" v="8055" actId="478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1325448B-79EB-46A9-BA59-0C52D3D1647E}" dt="2024-08-19T11:51:46.853" v="643" actId="20577"/>
          <ac:spMkLst>
            <pc:docMk/>
            <pc:sldMk cId="3621775204" sldId="436"/>
            <ac:spMk id="7" creationId="{267FE1AE-0821-C9B4-83F8-25DA1BB0CA2B}"/>
          </ac:spMkLst>
        </pc:spChg>
      </pc:sldChg>
      <pc:sldChg chg="addSp modSp mod">
        <pc:chgData name="Masakiyo Kitazawa" userId="2bf3742da7ad8ecb" providerId="LiveId" clId="{1325448B-79EB-46A9-BA59-0C52D3D1647E}" dt="2024-08-21T01:42:48.384" v="8363" actId="27636"/>
        <pc:sldMkLst>
          <pc:docMk/>
          <pc:sldMk cId="3317869991" sldId="437"/>
        </pc:sldMkLst>
        <pc:spChg chg="mod">
          <ac:chgData name="Masakiyo Kitazawa" userId="2bf3742da7ad8ecb" providerId="LiveId" clId="{1325448B-79EB-46A9-BA59-0C52D3D1647E}" dt="2024-08-21T01:42:48.384" v="8363" actId="27636"/>
          <ac:spMkLst>
            <pc:docMk/>
            <pc:sldMk cId="3317869991" sldId="437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3" creationId="{CCCDF370-844B-6625-6EB7-321CFE2EAC36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6" creationId="{DB8180C6-3248-9070-36B0-E627156EF5F1}"/>
          </ac:spMkLst>
        </pc:spChg>
        <pc:picChg chg="add mod">
          <ac:chgData name="Masakiyo Kitazawa" userId="2bf3742da7ad8ecb" providerId="LiveId" clId="{1325448B-79EB-46A9-BA59-0C52D3D1647E}" dt="2024-08-21T01:42:09.279" v="8340"/>
          <ac:picMkLst>
            <pc:docMk/>
            <pc:sldMk cId="3317869991" sldId="437"/>
            <ac:picMk id="7" creationId="{3F9917C0-BF3F-0A7A-BD66-E05A97F8C5F1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373653722" sldId="438"/>
        </pc:sldMkLst>
      </pc:sldChg>
      <pc:sldChg chg="modSp mod">
        <pc:chgData name="Masakiyo Kitazawa" userId="2bf3742da7ad8ecb" providerId="LiveId" clId="{1325448B-79EB-46A9-BA59-0C52D3D1647E}" dt="2024-08-20T13:39:59.820" v="7286" actId="20577"/>
        <pc:sldMkLst>
          <pc:docMk/>
          <pc:sldMk cId="939384464" sldId="439"/>
        </pc:sldMkLst>
        <pc:spChg chg="mod">
          <ac:chgData name="Masakiyo Kitazawa" userId="2bf3742da7ad8ecb" providerId="LiveId" clId="{1325448B-79EB-46A9-BA59-0C52D3D1647E}" dt="2024-08-20T13:39:59.820" v="7286" actId="20577"/>
          <ac:spMkLst>
            <pc:docMk/>
            <pc:sldMk cId="939384464" sldId="439"/>
            <ac:spMk id="2" creationId="{77233199-8ED4-5BC7-A6FB-DA1280C7FCEC}"/>
          </ac:spMkLst>
        </pc:spChg>
      </pc:sldChg>
      <pc:sldChg chg="addSp modSp mod">
        <pc:chgData name="Masakiyo Kitazawa" userId="2bf3742da7ad8ecb" providerId="LiveId" clId="{1325448B-79EB-46A9-BA59-0C52D3D1647E}" dt="2024-08-21T02:22:23.180" v="8870" actId="1036"/>
        <pc:sldMkLst>
          <pc:docMk/>
          <pc:sldMk cId="606497583" sldId="440"/>
        </pc:sldMkLst>
        <pc:spChg chg="add mod">
          <ac:chgData name="Masakiyo Kitazawa" userId="2bf3742da7ad8ecb" providerId="LiveId" clId="{1325448B-79EB-46A9-BA59-0C52D3D1647E}" dt="2024-08-21T02:22:04.080" v="8846" actId="1076"/>
          <ac:spMkLst>
            <pc:docMk/>
            <pc:sldMk cId="606497583" sldId="440"/>
            <ac:spMk id="4" creationId="{97BA7EC5-03A8-7D4F-333D-D0DE3A5D408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1" creationId="{317B24C5-4758-69F0-7AD8-664E92D5511B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2" creationId="{9A99B34C-0CA0-28EB-E216-06086CFE8527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13" creationId="{CB3DD995-5A22-E7E7-50F7-D8E34689B59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28" creationId="{72C9DBDE-D30B-53A5-5727-6716F0961093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33" creationId="{A391B0C0-9D31-F776-93F9-1B726C97475B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8" creationId="{8A021AAE-7947-4ED7-6D69-B5440514A1AE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9" creationId="{F913ECB5-9C11-77D9-32BE-768017115AF8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40" creationId="{1CBCD5D6-6B70-C230-1C25-E14971C33399}"/>
          </ac:spMkLst>
        </pc:sp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15" creationId="{3F1475D0-D99F-C75D-CA6D-ABE7DF01196F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19" creationId="{52130801-128D-16F0-536B-D38E6955399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1" creationId="{0FD40719-8C30-327F-2552-579F4F881A2E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3" creationId="{3C031C80-C966-D691-FC6B-6696C814198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7" creationId="{9E09E65A-A43D-7D26-1903-6DECD8BC4208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5" creationId="{56A51DA7-402D-BEFC-2BF4-257DC6767341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mod">
        <pc:chgData name="Masakiyo Kitazawa" userId="2bf3742da7ad8ecb" providerId="LiveId" clId="{1325448B-79EB-46A9-BA59-0C52D3D1647E}" dt="2024-08-21T02:23:26.152" v="8961" actId="1036"/>
        <pc:sldMkLst>
          <pc:docMk/>
          <pc:sldMk cId="3231626022" sldId="442"/>
        </pc:sldMkLst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3" creationId="{BEC78923-AF3A-25BA-BE56-B8682A363B84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4" creationId="{4026C713-05CB-CD69-EE3B-10D8C7A02CCA}"/>
          </ac:spMkLst>
        </pc:spChg>
        <pc:spChg chg="add mod">
          <ac:chgData name="Masakiyo Kitazawa" userId="2bf3742da7ad8ecb" providerId="LiveId" clId="{1325448B-79EB-46A9-BA59-0C52D3D1647E}" dt="2024-08-21T02:22:37.501" v="8871"/>
          <ac:spMkLst>
            <pc:docMk/>
            <pc:sldMk cId="3231626022" sldId="442"/>
            <ac:spMk id="5" creationId="{979BB18D-EED0-3A96-724E-824DA065AF4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6" creationId="{ABB2B8F6-2719-67CD-A8C2-F30C4988FC9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7" creationId="{71A91046-4FC5-D454-72BF-C856F3C8A35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0" creationId="{4AD699D3-B9E1-BA31-5C63-4200680997E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3" creationId="{3B238860-3795-5B22-9BB2-C10F57625CD5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7" creationId="{672BEBFE-56D0-42CC-572A-DAEA41650C1B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8" creationId="{66AED2A6-FAB6-D6A1-D4B2-6460796F8AE6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29" creationId="{AE5A0236-DCE0-A69D-C187-A6DA196E3D40}"/>
          </ac:spMkLst>
        </pc:sp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8" creationId="{E3C4D980-3225-BBD2-E0CB-83A64D52973B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1" creationId="{E0A1838F-614E-E7DD-E41A-69B3F8DE0083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4" creationId="{59DCFE03-6079-281D-9ACD-1688D7FA6135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6" creationId="{F641BA26-9D13-5BE4-A0E3-D90D9E7662E0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28" creationId="{D369D3A4-6715-5432-5CB8-6BEEFE28F967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mod">
        <pc:chgData name="Masakiyo Kitazawa" userId="2bf3742da7ad8ecb" providerId="LiveId" clId="{1325448B-79EB-46A9-BA59-0C52D3D1647E}" dt="2024-08-21T02:21:02.420" v="8814" actId="20577"/>
        <pc:sldMkLst>
          <pc:docMk/>
          <pc:sldMk cId="3709818685" sldId="445"/>
        </pc:sldMkLst>
        <pc:spChg chg="mod">
          <ac:chgData name="Masakiyo Kitazawa" userId="2bf3742da7ad8ecb" providerId="LiveId" clId="{1325448B-79EB-46A9-BA59-0C52D3D1647E}" dt="2024-08-21T02:21:02.420" v="8814" actId="20577"/>
          <ac:spMkLst>
            <pc:docMk/>
            <pc:sldMk cId="3709818685" sldId="445"/>
            <ac:spMk id="5" creationId="{7601FE73-78BB-0950-F00F-DF8EBC174362}"/>
          </ac:spMkLst>
        </pc:spChg>
        <pc:spChg chg="mod">
          <ac:chgData name="Masakiyo Kitazawa" userId="2bf3742da7ad8ecb" providerId="LiveId" clId="{1325448B-79EB-46A9-BA59-0C52D3D1647E}" dt="2024-08-20T13:46:56.985" v="7427" actId="1076"/>
          <ac:spMkLst>
            <pc:docMk/>
            <pc:sldMk cId="3709818685" sldId="445"/>
            <ac:spMk id="8" creationId="{85E1BA50-8C9F-2964-0779-4D10CFB2D73F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0" creationId="{12FEAF2A-9883-2E41-14CA-DCEE6F0D7079}"/>
          </ac:spMkLst>
        </pc:spChg>
        <pc:spChg chg="del">
          <ac:chgData name="Masakiyo Kitazawa" userId="2bf3742da7ad8ecb" providerId="LiveId" clId="{1325448B-79EB-46A9-BA59-0C52D3D1647E}" dt="2024-08-20T13:42:11.409" v="7325" actId="478"/>
          <ac:spMkLst>
            <pc:docMk/>
            <pc:sldMk cId="3709818685" sldId="445"/>
            <ac:spMk id="12" creationId="{FE0A6671-58AA-BC09-29F7-12552D6D3C58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3" creationId="{E5E579D5-06CB-22C4-892C-756117012C77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5" creationId="{A9C6D069-8B77-F7B8-DB54-88DC87053C21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6" creationId="{A25B835C-7FF7-E3FC-457D-8EFCA7958578}"/>
          </ac:spMkLst>
        </pc:spChg>
        <pc:spChg chg="add mod ord">
          <ac:chgData name="Masakiyo Kitazawa" userId="2bf3742da7ad8ecb" providerId="LiveId" clId="{1325448B-79EB-46A9-BA59-0C52D3D1647E}" dt="2024-08-20T13:46:37.663" v="7423" actId="1038"/>
          <ac:spMkLst>
            <pc:docMk/>
            <pc:sldMk cId="3709818685" sldId="445"/>
            <ac:spMk id="22" creationId="{40A24DC5-E0B5-9E2E-C15D-69A708B59B40}"/>
          </ac:spMkLst>
        </pc:sp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3" creationId="{7631CB79-D831-D6D0-9100-53F4E8C44E82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1" creationId="{44E9126F-583D-870F-EE40-964E884B8D3B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4" creationId="{15D916AB-9997-1EBF-5A67-47FC76E30E25}"/>
          </ac:picMkLst>
        </pc:picChg>
        <pc:picChg chg="add mod">
          <ac:chgData name="Masakiyo Kitazawa" userId="2bf3742da7ad8ecb" providerId="LiveId" clId="{1325448B-79EB-46A9-BA59-0C52D3D1647E}" dt="2024-08-20T13:46:24.210" v="7412" actId="14100"/>
          <ac:picMkLst>
            <pc:docMk/>
            <pc:sldMk cId="3709818685" sldId="445"/>
            <ac:picMk id="18" creationId="{0451892E-C746-3C3E-35B5-FD2501408050}"/>
          </ac:picMkLst>
        </pc:picChg>
        <pc:picChg chg="add mod">
          <ac:chgData name="Masakiyo Kitazawa" userId="2bf3742da7ad8ecb" providerId="LiveId" clId="{1325448B-79EB-46A9-BA59-0C52D3D1647E}" dt="2024-08-20T13:46:30.189" v="7414" actId="14100"/>
          <ac:picMkLst>
            <pc:docMk/>
            <pc:sldMk cId="3709818685" sldId="445"/>
            <ac:picMk id="20" creationId="{38718C8B-DB2E-310A-2C33-59F29F3FB34C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1" creationId="{8E7D37E3-8780-CC53-2EDC-D1B193350FE8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3" creationId="{9217A6AE-5A02-1961-D802-03E4499A8BC4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24" creationId="{ED157D28-385A-1C56-EBF1-6D3CC6421013}"/>
          </ac:picMkLst>
        </pc:picChg>
        <pc:cxnChg chg="del">
          <ac:chgData name="Masakiyo Kitazawa" userId="2bf3742da7ad8ecb" providerId="LiveId" clId="{1325448B-79EB-46A9-BA59-0C52D3D1647E}" dt="2024-08-20T13:40:37.285" v="7287" actId="478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delSp modSp mod">
        <pc:chgData name="Masakiyo Kitazawa" userId="2bf3742da7ad8ecb" providerId="LiveId" clId="{1325448B-79EB-46A9-BA59-0C52D3D1647E}" dt="2024-08-21T00:02:17.354" v="8297" actId="1036"/>
        <pc:sldMkLst>
          <pc:docMk/>
          <pc:sldMk cId="4104788435" sldId="446"/>
        </pc:sldMkLst>
        <pc:spChg chg="mod">
          <ac:chgData name="Masakiyo Kitazawa" userId="2bf3742da7ad8ecb" providerId="LiveId" clId="{1325448B-79EB-46A9-BA59-0C52D3D1647E}" dt="2024-08-19T14:24:27.517" v="2854" actId="20577"/>
          <ac:spMkLst>
            <pc:docMk/>
            <pc:sldMk cId="4104788435" sldId="446"/>
            <ac:spMk id="2" creationId="{A2970898-382E-0AEE-DC82-140BD16FFF4F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4" creationId="{E9B3E4C0-57B5-B85D-A9F8-AFAAB3351215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5" creationId="{B4312251-4108-A27E-FB70-58693C9A1F43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6" creationId="{7AA4D07A-3552-7CDC-4C3B-6E66AA7C51E6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7" creationId="{0F00AFED-E6D0-6AD4-0779-74232E2605F9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8" creationId="{796C129F-8BF0-DEF9-DF8C-492089D33BB6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9" creationId="{7690C52C-81B2-EF1F-A110-42A5FEF667C7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10" creationId="{6DC2487C-2687-4C9B-2945-F73DB00C61A2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1" creationId="{B7E3E4E2-7AF2-0FC6-BE1A-069BA6B27251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2" creationId="{9951BF5C-01BD-BAF8-E959-2FE3830E8D8A}"/>
          </ac:spMkLst>
        </pc:spChg>
        <pc:spChg chg="del">
          <ac:chgData name="Masakiyo Kitazawa" userId="2bf3742da7ad8ecb" providerId="LiveId" clId="{1325448B-79EB-46A9-BA59-0C52D3D1647E}" dt="2024-08-19T14:24:19.387" v="2845" actId="478"/>
          <ac:spMkLst>
            <pc:docMk/>
            <pc:sldMk cId="4104788435" sldId="446"/>
            <ac:spMk id="13" creationId="{9DE6B003-8582-877B-54F8-ED88F4730EDD}"/>
          </ac:spMkLst>
        </pc:spChg>
        <pc:spChg chg="add del mod or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14" creationId="{FE23D103-B427-E961-4FCD-C76A54B4F944}"/>
          </ac:spMkLst>
        </pc:spChg>
        <pc:spChg chg="add del mod">
          <ac:chgData name="Masakiyo Kitazawa" userId="2bf3742da7ad8ecb" providerId="LiveId" clId="{1325448B-79EB-46A9-BA59-0C52D3D1647E}" dt="2024-08-20T12:40:55.592" v="5588"/>
          <ac:spMkLst>
            <pc:docMk/>
            <pc:sldMk cId="4104788435" sldId="446"/>
            <ac:spMk id="16" creationId="{0C807041-0C3F-BDA9-6CA6-CAA962F9FFD3}"/>
          </ac:spMkLst>
        </pc:spChg>
        <pc:picChg chg="add mod modCrop">
          <ac:chgData name="Masakiyo Kitazawa" userId="2bf3742da7ad8ecb" providerId="LiveId" clId="{1325448B-79EB-46A9-BA59-0C52D3D1647E}" dt="2024-08-20T14:25:38.622" v="8049" actId="1036"/>
          <ac:picMkLst>
            <pc:docMk/>
            <pc:sldMk cId="4104788435" sldId="446"/>
            <ac:picMk id="3" creationId="{236B1879-92B2-F85E-DFAC-8932AD1D3154}"/>
          </ac:picMkLst>
        </pc:picChg>
        <pc:picChg chg="add del mod">
          <ac:chgData name="Masakiyo Kitazawa" userId="2bf3742da7ad8ecb" providerId="LiveId" clId="{1325448B-79EB-46A9-BA59-0C52D3D1647E}" dt="2024-08-20T00:13:10.051" v="3486" actId="21"/>
          <ac:picMkLst>
            <pc:docMk/>
            <pc:sldMk cId="4104788435" sldId="446"/>
            <ac:picMk id="15" creationId="{419C3330-F59B-04EE-8104-B7A9D0E35CCF}"/>
          </ac:picMkLst>
        </pc:picChg>
      </pc:sldChg>
      <pc:sldChg chg="addSp delSp modSp mod delAnim">
        <pc:chgData name="Masakiyo Kitazawa" userId="2bf3742da7ad8ecb" providerId="LiveId" clId="{1325448B-79EB-46A9-BA59-0C52D3D1647E}" dt="2024-08-20T23:59:50.136" v="8279" actId="1038"/>
        <pc:sldMkLst>
          <pc:docMk/>
          <pc:sldMk cId="30409638" sldId="532"/>
        </pc:sldMkLst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1" creationId="{CFEE47C8-A4F2-2F90-C042-13362EC8B724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8" creationId="{9D9115AB-2720-21EE-91F9-36E67D7CF285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9" creationId="{D8E2EFEC-78C9-F934-9B73-75B6A61B1D69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0" creationId="{700794EC-167C-DF33-B356-9A1456A88063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1" creationId="{2DAF9F7C-9F3E-36C2-AA6D-DC0FB3236C7C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68" creationId="{47CDA822-3262-4B1D-EAD0-0800E9AE1DAF}"/>
          </ac:spMkLst>
        </pc:spChg>
        <pc:spChg chg="mod">
          <ac:chgData name="Masakiyo Kitazawa" userId="2bf3742da7ad8ecb" providerId="LiveId" clId="{1325448B-79EB-46A9-BA59-0C52D3D1647E}" dt="2024-08-20T23:59:28.860" v="8264" actId="1076"/>
          <ac:spMkLst>
            <pc:docMk/>
            <pc:sldMk cId="30409638" sldId="532"/>
            <ac:spMk id="80" creationId="{CA7E7764-0376-BF55-AC12-4FD5888B6010}"/>
          </ac:spMkLst>
        </pc:spChg>
        <pc:grpChg chg="del">
          <ac:chgData name="Masakiyo Kitazawa" userId="2bf3742da7ad8ecb" providerId="LiveId" clId="{1325448B-79EB-46A9-BA59-0C52D3D1647E}" dt="2024-08-20T23:57:48.584" v="8178" actId="478"/>
          <ac:grpSpMkLst>
            <pc:docMk/>
            <pc:sldMk cId="30409638" sldId="532"/>
            <ac:grpSpMk id="40" creationId="{56E3B57A-FB42-9CF9-2F54-A78B6835A77A}"/>
          </ac:grpSpMkLst>
        </pc:grpChg>
        <pc:picChg chg="add 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20" creationId="{C07C036B-88B1-1297-89D2-EE8AA5724F84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33" creationId="{52CCB3AD-E17B-B1E8-4CE3-1A09C5E4F605}"/>
          </ac:picMkLst>
        </pc:picChg>
        <pc:picChg chg="del mod">
          <ac:chgData name="Masakiyo Kitazawa" userId="2bf3742da7ad8ecb" providerId="LiveId" clId="{1325448B-79EB-46A9-BA59-0C52D3D1647E}" dt="2024-08-20T23:58:31.460" v="8260"/>
          <ac:picMkLst>
            <pc:docMk/>
            <pc:sldMk cId="30409638" sldId="532"/>
            <ac:picMk id="55" creationId="{F16EF2E3-BB22-188D-5165-F296F8EBC377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56" creationId="{E6496CF4-F2C0-B8A6-8D30-EC9E46851F3F}"/>
          </ac:picMkLst>
        </pc:pic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18" creationId="{57E5894C-7366-D8CE-EB0C-0FC193E843A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25" creationId="{5F919E71-5CF7-9F26-8007-226A1D26B51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2" creationId="{A0B63F22-627E-A10C-AC12-E1BC72EA5C59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7" creationId="{9B68537D-0100-AF6D-B135-AF570D31D27D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8" creationId="{976F6F55-204D-1B26-9B58-1A40D2ECD567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9" creationId="{159B1CD1-2733-FECE-B7F7-33262FDF9454}"/>
          </ac:cxnSpMkLst>
        </pc:cxnChg>
      </pc:sldChg>
      <pc:sldChg chg="addSp delSp modSp mod">
        <pc:chgData name="Masakiyo Kitazawa" userId="2bf3742da7ad8ecb" providerId="LiveId" clId="{1325448B-79EB-46A9-BA59-0C52D3D1647E}" dt="2024-08-21T02:28:52.276" v="8996"/>
        <pc:sldMkLst>
          <pc:docMk/>
          <pc:sldMk cId="3005348904" sldId="534"/>
        </pc:sldMkLst>
        <pc:spChg chg="mod">
          <ac:chgData name="Masakiyo Kitazawa" userId="2bf3742da7ad8ecb" providerId="LiveId" clId="{1325448B-79EB-46A9-BA59-0C52D3D1647E}" dt="2024-08-21T01:43:20.216" v="8371" actId="27636"/>
          <ac:spMkLst>
            <pc:docMk/>
            <pc:sldMk cId="3005348904" sldId="534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13:53:22.654" v="7502"/>
          <ac:spMkLst>
            <pc:docMk/>
            <pc:sldMk cId="3005348904" sldId="534"/>
            <ac:spMk id="7" creationId="{E9DC6399-D0C5-8FDA-7838-EE8A9ABA1DEA}"/>
          </ac:spMkLst>
        </pc:spChg>
        <pc:spChg chg="mod">
          <ac:chgData name="Masakiyo Kitazawa" userId="2bf3742da7ad8ecb" providerId="LiveId" clId="{1325448B-79EB-46A9-BA59-0C52D3D1647E}" dt="2024-08-20T12:38:59.279" v="5485" actId="2057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1325448B-79EB-46A9-BA59-0C52D3D1647E}" dt="2024-08-20T12:40:15.493" v="5583" actId="6549"/>
          <ac:spMkLst>
            <pc:docMk/>
            <pc:sldMk cId="3005348904" sldId="534"/>
            <ac:spMk id="68" creationId="{6D99E5D4-141C-7D4C-A0D8-FAAE5A840569}"/>
          </ac:spMkLst>
        </pc:spChg>
        <pc:picChg chg="add del mod">
          <ac:chgData name="Masakiyo Kitazawa" userId="2bf3742da7ad8ecb" providerId="LiveId" clId="{1325448B-79EB-46A9-BA59-0C52D3D1647E}" dt="2024-08-21T02:28:42.381" v="8995" actId="21"/>
          <ac:picMkLst>
            <pc:docMk/>
            <pc:sldMk cId="3005348904" sldId="534"/>
            <ac:picMk id="3" creationId="{0BA7C2CB-7207-F9A6-1ADD-3C8AFE86E35C}"/>
          </ac:picMkLst>
        </pc:picChg>
        <pc:picChg chg="add mod">
          <ac:chgData name="Masakiyo Kitazawa" userId="2bf3742da7ad8ecb" providerId="LiveId" clId="{1325448B-79EB-46A9-BA59-0C52D3D1647E}" dt="2024-08-21T02:28:52.276" v="8996"/>
          <ac:picMkLst>
            <pc:docMk/>
            <pc:sldMk cId="3005348904" sldId="534"/>
            <ac:picMk id="10" creationId="{CECB8A6D-E7AA-46DA-AC81-D462A232DAD9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076812107" sldId="535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2174586129" sldId="536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804285797" sldId="537"/>
        </pc:sldMkLst>
      </pc:sldChg>
      <pc:sldChg chg="addSp modSp mod">
        <pc:chgData name="Masakiyo Kitazawa" userId="2bf3742da7ad8ecb" providerId="LiveId" clId="{1325448B-79EB-46A9-BA59-0C52D3D1647E}" dt="2024-08-21T01:43:08.655" v="8367" actId="27636"/>
        <pc:sldMkLst>
          <pc:docMk/>
          <pc:sldMk cId="3742025216" sldId="538"/>
        </pc:sldMkLst>
        <pc:spChg chg="mod">
          <ac:chgData name="Masakiyo Kitazawa" userId="2bf3742da7ad8ecb" providerId="LiveId" clId="{1325448B-79EB-46A9-BA59-0C52D3D1647E}" dt="2024-08-21T01:43:08.655" v="8367" actId="27636"/>
          <ac:spMkLst>
            <pc:docMk/>
            <pc:sldMk cId="3742025216" sldId="538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36:04.543" v="8144"/>
          <ac:spMkLst>
            <pc:docMk/>
            <pc:sldMk cId="3742025216" sldId="538"/>
            <ac:spMk id="3" creationId="{0D7DE7C4-9172-25E0-2422-05122873B041}"/>
          </ac:spMkLst>
        </pc:spChg>
        <pc:spChg chg="add mod">
          <ac:chgData name="Masakiyo Kitazawa" userId="2bf3742da7ad8ecb" providerId="LiveId" clId="{1325448B-79EB-46A9-BA59-0C52D3D1647E}" dt="2024-08-20T23:36:25.658" v="8163" actId="1076"/>
          <ac:spMkLst>
            <pc:docMk/>
            <pc:sldMk cId="3742025216" sldId="538"/>
            <ac:spMk id="7" creationId="{DC3668DB-E501-348A-F290-66F3480129D5}"/>
          </ac:spMkLst>
        </pc:spChg>
        <pc:picChg chg="add mod">
          <ac:chgData name="Masakiyo Kitazawa" userId="2bf3742da7ad8ecb" providerId="LiveId" clId="{1325448B-79EB-46A9-BA59-0C52D3D1647E}" dt="2024-08-21T01:41:36.047" v="8339" actId="1076"/>
          <ac:picMkLst>
            <pc:docMk/>
            <pc:sldMk cId="3742025216" sldId="538"/>
            <ac:picMk id="10" creationId="{7329DCE9-2C58-729A-2B00-B42DEEF25159}"/>
          </ac:picMkLst>
        </pc:picChg>
      </pc:sldChg>
      <pc:sldChg chg="addSp modSp mod">
        <pc:chgData name="Masakiyo Kitazawa" userId="2bf3742da7ad8ecb" providerId="LiveId" clId="{1325448B-79EB-46A9-BA59-0C52D3D1647E}" dt="2024-08-20T13:49:50.047" v="7486" actId="1035"/>
        <pc:sldMkLst>
          <pc:docMk/>
          <pc:sldMk cId="3959006449" sldId="540"/>
        </pc:sldMkLst>
        <pc:spChg chg="mod">
          <ac:chgData name="Masakiyo Kitazawa" userId="2bf3742da7ad8ecb" providerId="LiveId" clId="{1325448B-79EB-46A9-BA59-0C52D3D1647E}" dt="2024-08-20T13:49:42.102" v="7467" actId="20577"/>
          <ac:spMkLst>
            <pc:docMk/>
            <pc:sldMk cId="3959006449" sldId="540"/>
            <ac:spMk id="3" creationId="{4C75B1F4-986C-6D21-5398-4CA21BE5CC55}"/>
          </ac:spMkLst>
        </pc:spChg>
        <pc:spChg chg="mod">
          <ac:chgData name="Masakiyo Kitazawa" userId="2bf3742da7ad8ecb" providerId="LiveId" clId="{1325448B-79EB-46A9-BA59-0C52D3D1647E}" dt="2024-08-20T13:49:50.047" v="7486" actId="1035"/>
          <ac:spMkLst>
            <pc:docMk/>
            <pc:sldMk cId="3959006449" sldId="540"/>
            <ac:spMk id="4" creationId="{9662409D-E1DE-BFE6-9588-A61A91AEE990}"/>
          </ac:spMkLst>
        </pc:spChg>
        <pc:spChg chg="add mod">
          <ac:chgData name="Masakiyo Kitazawa" userId="2bf3742da7ad8ecb" providerId="LiveId" clId="{1325448B-79EB-46A9-BA59-0C52D3D1647E}" dt="2024-08-19T14:22:16.940" v="2815" actId="20577"/>
          <ac:spMkLst>
            <pc:docMk/>
            <pc:sldMk cId="3959006449" sldId="540"/>
            <ac:spMk id="6" creationId="{644CA2DF-723C-4069-0879-FCD87592F765}"/>
          </ac:spMkLst>
        </pc:spChg>
        <pc:picChg chg="mod">
          <ac:chgData name="Masakiyo Kitazawa" userId="2bf3742da7ad8ecb" providerId="LiveId" clId="{1325448B-79EB-46A9-BA59-0C52D3D1647E}" dt="2024-08-19T11:32:14.985" v="399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delSp modSp mod">
        <pc:chgData name="Masakiyo Kitazawa" userId="2bf3742da7ad8ecb" providerId="LiveId" clId="{1325448B-79EB-46A9-BA59-0C52D3D1647E}" dt="2024-08-20T23:30:28.951" v="8060" actId="20577"/>
        <pc:sldMkLst>
          <pc:docMk/>
          <pc:sldMk cId="145802996" sldId="541"/>
        </pc:sldMkLst>
        <pc:spChg chg="mod">
          <ac:chgData name="Masakiyo Kitazawa" userId="2bf3742da7ad8ecb" providerId="LiveId" clId="{1325448B-79EB-46A9-BA59-0C52D3D1647E}" dt="2024-08-20T23:30:28.951" v="8060" actId="20577"/>
          <ac:spMkLst>
            <pc:docMk/>
            <pc:sldMk cId="145802996" sldId="541"/>
            <ac:spMk id="2" creationId="{3D55002D-247D-1A16-F52A-9D13D11F05CE}"/>
          </ac:spMkLst>
        </pc:spChg>
        <pc:spChg chg="add mod or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4" creationId="{FDBC093B-33F0-F9E9-C368-AF3F65AE51AC}"/>
          </ac:spMkLst>
        </pc:spChg>
        <pc:spChg chg="add del mod">
          <ac:chgData name="Masakiyo Kitazawa" userId="2bf3742da7ad8ecb" providerId="LiveId" clId="{1325448B-79EB-46A9-BA59-0C52D3D1647E}" dt="2024-08-19T11:56:48.541" v="676" actId="767"/>
          <ac:spMkLst>
            <pc:docMk/>
            <pc:sldMk cId="145802996" sldId="541"/>
            <ac:spMk id="5" creationId="{9BE97338-29BE-6CC5-2712-096A6E8B4E52}"/>
          </ac:spMkLst>
        </pc:spChg>
        <pc:spChg chg="add del mod">
          <ac:chgData name="Masakiyo Kitazawa" userId="2bf3742da7ad8ecb" providerId="LiveId" clId="{1325448B-79EB-46A9-BA59-0C52D3D1647E}" dt="2024-08-19T11:57:26.369" v="687" actId="478"/>
          <ac:spMkLst>
            <pc:docMk/>
            <pc:sldMk cId="145802996" sldId="541"/>
            <ac:spMk id="9" creationId="{38078B5A-CB25-0DDF-A01D-FE96DC91A5DE}"/>
          </ac:spMkLst>
        </pc:spChg>
        <pc:spChg chg="add mod">
          <ac:chgData name="Masakiyo Kitazawa" userId="2bf3742da7ad8ecb" providerId="LiveId" clId="{1325448B-79EB-46A9-BA59-0C52D3D1647E}" dt="2024-08-20T13:51:11.102" v="7491" actId="1076"/>
          <ac:spMkLst>
            <pc:docMk/>
            <pc:sldMk cId="145802996" sldId="541"/>
            <ac:spMk id="10" creationId="{0A2AC1E3-80FD-EF9F-BA58-8AE861B8C4CF}"/>
          </ac:spMkLst>
        </pc:spChg>
        <pc:spChg chg="add mo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11" creationId="{933CBB86-6698-6FA1-D64C-3A6A97331A87}"/>
          </ac:spMkLst>
        </pc:spChg>
        <pc:picChg chg="add mod">
          <ac:chgData name="Masakiyo Kitazawa" userId="2bf3742da7ad8ecb" providerId="LiveId" clId="{1325448B-79EB-46A9-BA59-0C52D3D1647E}" dt="2024-08-20T13:51:49.530" v="7501" actId="1076"/>
          <ac:picMkLst>
            <pc:docMk/>
            <pc:sldMk cId="145802996" sldId="541"/>
            <ac:picMk id="3" creationId="{10310DC1-1088-396A-EED6-94BFB76709F3}"/>
          </ac:picMkLst>
        </pc:picChg>
        <pc:picChg chg="add mod">
          <ac:chgData name="Masakiyo Kitazawa" userId="2bf3742da7ad8ecb" providerId="LiveId" clId="{1325448B-79EB-46A9-BA59-0C52D3D1647E}" dt="2024-08-19T11:56:49.031" v="677" actId="1076"/>
          <ac:picMkLst>
            <pc:docMk/>
            <pc:sldMk cId="145802996" sldId="541"/>
            <ac:picMk id="3" creationId="{6F25DD06-ACBB-08E2-1CBC-2989E0C619B8}"/>
          </ac:picMkLst>
        </pc:picChg>
        <pc:picChg chg="add del mod">
          <ac:chgData name="Masakiyo Kitazawa" userId="2bf3742da7ad8ecb" providerId="LiveId" clId="{1325448B-79EB-46A9-BA59-0C52D3D1647E}" dt="2024-08-19T11:57:31.948" v="688" actId="21"/>
          <ac:picMkLst>
            <pc:docMk/>
            <pc:sldMk cId="145802996" sldId="541"/>
            <ac:picMk id="4" creationId="{0465E241-603E-E72D-DEC7-124AE4C24C52}"/>
          </ac:picMkLst>
        </pc:picChg>
        <pc:picChg chg="add del mod modCrop">
          <ac:chgData name="Masakiyo Kitazawa" userId="2bf3742da7ad8ecb" providerId="LiveId" clId="{1325448B-79EB-46A9-BA59-0C52D3D1647E}" dt="2024-08-19T11:57:19.971" v="686" actId="732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1325448B-79EB-46A9-BA59-0C52D3D1647E}" dt="2024-08-20T00:08:11.156" v="3458" actId="1076"/>
          <ac:picMkLst>
            <pc:docMk/>
            <pc:sldMk cId="145802996" sldId="541"/>
            <ac:picMk id="7" creationId="{FA0E8230-9F64-CDBE-86F7-A32A309114CB}"/>
          </ac:picMkLst>
        </pc:picChg>
        <pc:picChg chg="del">
          <ac:chgData name="Masakiyo Kitazawa" userId="2bf3742da7ad8ecb" providerId="LiveId" clId="{1325448B-79EB-46A9-BA59-0C52D3D1647E}" dt="2024-08-19T11:37:12.509" v="509" actId="478"/>
          <ac:picMkLst>
            <pc:docMk/>
            <pc:sldMk cId="145802996" sldId="541"/>
            <ac:picMk id="8" creationId="{77E0308D-1361-7251-6BD0-25564A4F675F}"/>
          </ac:picMkLst>
        </pc:picChg>
      </pc:sldChg>
      <pc:sldChg chg="del ord">
        <pc:chgData name="Masakiyo Kitazawa" userId="2bf3742da7ad8ecb" providerId="LiveId" clId="{1325448B-79EB-46A9-BA59-0C52D3D1647E}" dt="2024-08-19T11:49:40.811" v="626" actId="2696"/>
        <pc:sldMkLst>
          <pc:docMk/>
          <pc:sldMk cId="291727387" sldId="542"/>
        </pc:sldMkLst>
      </pc:sldChg>
      <pc:sldChg chg="addSp delSp modSp del mod">
        <pc:chgData name="Masakiyo Kitazawa" userId="2bf3742da7ad8ecb" providerId="LiveId" clId="{1325448B-79EB-46A9-BA59-0C52D3D1647E}" dt="2024-08-20T13:53:36.710" v="7503" actId="2696"/>
        <pc:sldMkLst>
          <pc:docMk/>
          <pc:sldMk cId="3100308513" sldId="543"/>
        </pc:sldMkLst>
        <pc:spChg chg="add del">
          <ac:chgData name="Masakiyo Kitazawa" userId="2bf3742da7ad8ecb" providerId="LiveId" clId="{1325448B-79EB-46A9-BA59-0C52D3D1647E}" dt="2024-08-20T00:27:10.193" v="3906" actId="11529"/>
          <ac:spMkLst>
            <pc:docMk/>
            <pc:sldMk cId="3100308513" sldId="543"/>
            <ac:spMk id="7" creationId="{F97D95D1-301D-430F-2363-9F6D9C614949}"/>
          </ac:spMkLst>
        </pc:spChg>
        <pc:spChg chg="add del mod ord">
          <ac:chgData name="Masakiyo Kitazawa" userId="2bf3742da7ad8ecb" providerId="LiveId" clId="{1325448B-79EB-46A9-BA59-0C52D3D1647E}" dt="2024-08-20T12:38:31.129" v="5469" actId="478"/>
          <ac:spMkLst>
            <pc:docMk/>
            <pc:sldMk cId="3100308513" sldId="543"/>
            <ac:spMk id="11" creationId="{83B99EEA-5525-173C-7A58-D64D06B856E5}"/>
          </ac:spMkLst>
        </pc:spChg>
        <pc:spChg chg="ord">
          <ac:chgData name="Masakiyo Kitazawa" userId="2bf3742da7ad8ecb" providerId="LiveId" clId="{1325448B-79EB-46A9-BA59-0C52D3D1647E}" dt="2024-08-20T00:36:03.766" v="4007" actId="166"/>
          <ac:spMkLst>
            <pc:docMk/>
            <pc:sldMk cId="3100308513" sldId="543"/>
            <ac:spMk id="15" creationId="{A90086DE-F1B9-C536-0E44-65EA02FC67DA}"/>
          </ac:spMkLst>
        </pc:spChg>
        <pc:spChg chg="add del mod ord">
          <ac:chgData name="Masakiyo Kitazawa" userId="2bf3742da7ad8ecb" providerId="LiveId" clId="{1325448B-79EB-46A9-BA59-0C52D3D1647E}" dt="2024-08-20T12:38:45.380" v="5473" actId="478"/>
          <ac:spMkLst>
            <pc:docMk/>
            <pc:sldMk cId="3100308513" sldId="543"/>
            <ac:spMk id="30" creationId="{8E927AE7-1BDB-0A7C-3312-AECA990B58AF}"/>
          </ac:spMkLst>
        </pc:spChg>
        <pc:spChg chg="add mod ord">
          <ac:chgData name="Masakiyo Kitazawa" userId="2bf3742da7ad8ecb" providerId="LiveId" clId="{1325448B-79EB-46A9-BA59-0C52D3D1647E}" dt="2024-08-20T00:35:36.301" v="4004" actId="207"/>
          <ac:spMkLst>
            <pc:docMk/>
            <pc:sldMk cId="3100308513" sldId="543"/>
            <ac:spMk id="31" creationId="{73258A58-3221-C7A0-1CB3-145508D88076}"/>
          </ac:spMkLst>
        </pc:spChg>
        <pc:spChg chg="add mod">
          <ac:chgData name="Masakiyo Kitazawa" userId="2bf3742da7ad8ecb" providerId="LiveId" clId="{1325448B-79EB-46A9-BA59-0C52D3D1647E}" dt="2024-08-20T00:35:40.455" v="4005" actId="207"/>
          <ac:spMkLst>
            <pc:docMk/>
            <pc:sldMk cId="3100308513" sldId="543"/>
            <ac:spMk id="32" creationId="{0D05F49B-C764-0BC3-3B58-12DF18FBCC35}"/>
          </ac:spMkLst>
        </pc:spChg>
        <pc:spChg chg="add del mod">
          <ac:chgData name="Masakiyo Kitazawa" userId="2bf3742da7ad8ecb" providerId="LiveId" clId="{1325448B-79EB-46A9-BA59-0C52D3D1647E}" dt="2024-08-20T12:38:21.440" v="5466" actId="478"/>
          <ac:spMkLst>
            <pc:docMk/>
            <pc:sldMk cId="3100308513" sldId="543"/>
            <ac:spMk id="34" creationId="{C857A33B-063D-48F1-A325-4FEE50F3E6F0}"/>
          </ac:spMkLst>
        </pc:spChg>
        <pc:spChg chg="mod">
          <ac:chgData name="Masakiyo Kitazawa" userId="2bf3742da7ad8ecb" providerId="LiveId" clId="{1325448B-79EB-46A9-BA59-0C52D3D1647E}" dt="2024-08-19T11:46:09.731" v="614" actId="1076"/>
          <ac:spMkLst>
            <pc:docMk/>
            <pc:sldMk cId="3100308513" sldId="543"/>
            <ac:spMk id="37" creationId="{C2323A71-5466-B8FB-1DEF-9A365C6F5DA8}"/>
          </ac:spMkLst>
        </pc:spChg>
        <pc:spChg chg="ord">
          <ac:chgData name="Masakiyo Kitazawa" userId="2bf3742da7ad8ecb" providerId="LiveId" clId="{1325448B-79EB-46A9-BA59-0C52D3D1647E}" dt="2024-08-20T00:35:48.864" v="4006" actId="166"/>
          <ac:spMkLst>
            <pc:docMk/>
            <pc:sldMk cId="3100308513" sldId="543"/>
            <ac:spMk id="64" creationId="{68BAB437-28B6-5B9E-E362-B7CCC7BF4CA4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69" creationId="{8F792007-1972-50DE-57F1-32BB067197E7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70" creationId="{9649A010-9070-61A5-7C6E-B933D275E308}"/>
          </ac:spMkLst>
        </pc:spChg>
        <pc:picChg chg="add del mod ord modCrop">
          <ac:chgData name="Masakiyo Kitazawa" userId="2bf3742da7ad8ecb" providerId="LiveId" clId="{1325448B-79EB-46A9-BA59-0C52D3D1647E}" dt="2024-08-20T12:38:27.971" v="5468" actId="478"/>
          <ac:picMkLst>
            <pc:docMk/>
            <pc:sldMk cId="3100308513" sldId="543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2:38:35.920" v="5471" actId="478"/>
          <ac:picMkLst>
            <pc:docMk/>
            <pc:sldMk cId="3100308513" sldId="543"/>
            <ac:picMk id="13" creationId="{8A83780D-4520-BB93-0E39-59AC1AAFB451}"/>
          </ac:picMkLst>
        </pc:picChg>
        <pc:picChg chg="add del mod modCrop">
          <ac:chgData name="Masakiyo Kitazawa" userId="2bf3742da7ad8ecb" providerId="LiveId" clId="{1325448B-79EB-46A9-BA59-0C52D3D1647E}" dt="2024-08-20T12:38:33.235" v="5470" actId="478"/>
          <ac:picMkLst>
            <pc:docMk/>
            <pc:sldMk cId="3100308513" sldId="543"/>
            <ac:picMk id="33" creationId="{957E47BA-C9B8-EE3F-630F-F7F76DF7A51A}"/>
          </ac:picMkLst>
        </pc:picChg>
        <pc:cxnChg chg="ord">
          <ac:chgData name="Masakiyo Kitazawa" userId="2bf3742da7ad8ecb" providerId="LiveId" clId="{1325448B-79EB-46A9-BA59-0C52D3D1647E}" dt="2024-08-20T00:33:44.514" v="3990" actId="166"/>
          <ac:cxnSpMkLst>
            <pc:docMk/>
            <pc:sldMk cId="3100308513" sldId="543"/>
            <ac:cxnSpMk id="4" creationId="{8B263BC7-012C-FC28-2009-442967EA14C3}"/>
          </ac:cxnSpMkLst>
        </pc:cxnChg>
        <pc:cxnChg chg="ord">
          <ac:chgData name="Masakiyo Kitazawa" userId="2bf3742da7ad8ecb" providerId="LiveId" clId="{1325448B-79EB-46A9-BA59-0C52D3D1647E}" dt="2024-08-20T01:32:53.488" v="4175" actId="166"/>
          <ac:cxnSpMkLst>
            <pc:docMk/>
            <pc:sldMk cId="3100308513" sldId="543"/>
            <ac:cxnSpMk id="8" creationId="{FC6E00EE-109D-5E0E-3223-D983F13F95A0}"/>
          </ac:cxnSpMkLst>
        </pc:cxnChg>
        <pc:cxnChg chg="ord">
          <ac:chgData name="Masakiyo Kitazawa" userId="2bf3742da7ad8ecb" providerId="LiveId" clId="{1325448B-79EB-46A9-BA59-0C52D3D1647E}" dt="2024-08-20T00:36:15.696" v="4008" actId="166"/>
          <ac:cxnSpMkLst>
            <pc:docMk/>
            <pc:sldMk cId="3100308513" sldId="543"/>
            <ac:cxnSpMk id="9" creationId="{555D7860-82F9-E0CD-CDE4-7BCE1CFA048A}"/>
          </ac:cxnSpMkLst>
        </pc:cxnChg>
      </pc:sldChg>
      <pc:sldChg chg="ord">
        <pc:chgData name="Masakiyo Kitazawa" userId="2bf3742da7ad8ecb" providerId="LiveId" clId="{1325448B-79EB-46A9-BA59-0C52D3D1647E}" dt="2024-08-20T12:36:24.911" v="5465"/>
        <pc:sldMkLst>
          <pc:docMk/>
          <pc:sldMk cId="1683578226" sldId="544"/>
        </pc:sldMkLst>
      </pc:sldChg>
      <pc:sldChg chg="ord">
        <pc:chgData name="Masakiyo Kitazawa" userId="2bf3742da7ad8ecb" providerId="LiveId" clId="{1325448B-79EB-46A9-BA59-0C52D3D1647E}" dt="2024-08-21T02:26:46.332" v="8994"/>
        <pc:sldMkLst>
          <pc:docMk/>
          <pc:sldMk cId="3445807056" sldId="545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2380832149" sldId="546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1991415345" sldId="547"/>
        </pc:sldMkLst>
      </pc:sldChg>
      <pc:sldChg chg="del">
        <pc:chgData name="Masakiyo Kitazawa" userId="2bf3742da7ad8ecb" providerId="LiveId" clId="{1325448B-79EB-46A9-BA59-0C52D3D1647E}" dt="2024-08-19T14:02:49.899" v="2643" actId="2696"/>
        <pc:sldMkLst>
          <pc:docMk/>
          <pc:sldMk cId="1818747021" sldId="548"/>
        </pc:sldMkLst>
      </pc:sldChg>
      <pc:sldChg chg="del ord">
        <pc:chgData name="Masakiyo Kitazawa" userId="2bf3742da7ad8ecb" providerId="LiveId" clId="{1325448B-79EB-46A9-BA59-0C52D3D1647E}" dt="2024-08-20T12:36:16.854" v="5462" actId="2696"/>
        <pc:sldMkLst>
          <pc:docMk/>
          <pc:sldMk cId="1766852025" sldId="549"/>
        </pc:sldMkLst>
      </pc:sldChg>
      <pc:sldChg chg="del">
        <pc:chgData name="Masakiyo Kitazawa" userId="2bf3742da7ad8ecb" providerId="LiveId" clId="{1325448B-79EB-46A9-BA59-0C52D3D1647E}" dt="2024-08-19T11:49:30.226" v="623" actId="2696"/>
        <pc:sldMkLst>
          <pc:docMk/>
          <pc:sldMk cId="614463509" sldId="550"/>
        </pc:sldMkLst>
      </pc:sldChg>
      <pc:sldChg chg="del ord">
        <pc:chgData name="Masakiyo Kitazawa" userId="2bf3742da7ad8ecb" providerId="LiveId" clId="{1325448B-79EB-46A9-BA59-0C52D3D1647E}" dt="2024-08-20T12:36:20.122" v="5463" actId="2696"/>
        <pc:sldMkLst>
          <pc:docMk/>
          <pc:sldMk cId="2823769644" sldId="551"/>
        </pc:sldMkLst>
      </pc:sldChg>
      <pc:sldChg chg="del ord">
        <pc:chgData name="Masakiyo Kitazawa" userId="2bf3742da7ad8ecb" providerId="LiveId" clId="{1325448B-79EB-46A9-BA59-0C52D3D1647E}" dt="2024-08-20T12:35:59.900" v="5461" actId="2696"/>
        <pc:sldMkLst>
          <pc:docMk/>
          <pc:sldMk cId="2292714247" sldId="552"/>
        </pc:sldMkLst>
      </pc:sldChg>
      <pc:sldChg chg="addSp delSp modSp new mod ord">
        <pc:chgData name="Masakiyo Kitazawa" userId="2bf3742da7ad8ecb" providerId="LiveId" clId="{1325448B-79EB-46A9-BA59-0C52D3D1647E}" dt="2024-08-19T14:23:16.149" v="2832" actId="14100"/>
        <pc:sldMkLst>
          <pc:docMk/>
          <pc:sldMk cId="1379368666" sldId="553"/>
        </pc:sldMkLst>
        <pc:spChg chg="mod">
          <ac:chgData name="Masakiyo Kitazawa" userId="2bf3742da7ad8ecb" providerId="LiveId" clId="{1325448B-79EB-46A9-BA59-0C52D3D1647E}" dt="2024-08-19T14:23:16.149" v="2832" actId="14100"/>
          <ac:spMkLst>
            <pc:docMk/>
            <pc:sldMk cId="1379368666" sldId="553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1:33:45.822" v="407" actId="478"/>
          <ac:spMkLst>
            <pc:docMk/>
            <pc:sldMk cId="1379368666" sldId="553"/>
            <ac:spMk id="15" creationId="{4B8A48A3-2F2F-635C-C617-BC97246D1CA5}"/>
          </ac:spMkLst>
        </pc:spChg>
        <pc:spChg chg="add mod">
          <ac:chgData name="Masakiyo Kitazawa" userId="2bf3742da7ad8ecb" providerId="LiveId" clId="{1325448B-79EB-46A9-BA59-0C52D3D1647E}" dt="2024-08-19T13:58:14.826" v="2542" actId="1076"/>
          <ac:spMkLst>
            <pc:docMk/>
            <pc:sldMk cId="1379368666" sldId="553"/>
            <ac:spMk id="16" creationId="{B5A036B2-1FA2-3CEE-536B-DBB8645D6CB2}"/>
          </ac:spMkLst>
        </pc:spChg>
        <pc:picChg chg="add mod modCrop">
          <ac:chgData name="Masakiyo Kitazawa" userId="2bf3742da7ad8ecb" providerId="LiveId" clId="{1325448B-79EB-46A9-BA59-0C52D3D1647E}" dt="2024-08-19T11:23:45.873" v="177" actId="732"/>
          <ac:picMkLst>
            <pc:docMk/>
            <pc:sldMk cId="1379368666" sldId="553"/>
            <ac:picMk id="4" creationId="{B1522527-1656-0662-11B7-48D80DF13763}"/>
          </ac:picMkLst>
        </pc:picChg>
        <pc:picChg chg="add mod">
          <ac:chgData name="Masakiyo Kitazawa" userId="2bf3742da7ad8ecb" providerId="LiveId" clId="{1325448B-79EB-46A9-BA59-0C52D3D1647E}" dt="2024-08-19T11:29:57.031" v="373" actId="1036"/>
          <ac:picMkLst>
            <pc:docMk/>
            <pc:sldMk cId="1379368666" sldId="553"/>
            <ac:picMk id="6" creationId="{49AF9AEC-11C4-DC19-A42D-AE4269E6E096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8" creationId="{F9FDAA8C-A312-EC48-DEAB-108E1A5F2BD9}"/>
          </ac:picMkLst>
        </pc:picChg>
        <pc:picChg chg="add del mod">
          <ac:chgData name="Masakiyo Kitazawa" userId="2bf3742da7ad8ecb" providerId="LiveId" clId="{1325448B-79EB-46A9-BA59-0C52D3D1647E}" dt="2024-08-19T11:26:56.347" v="263" actId="21"/>
          <ac:picMkLst>
            <pc:docMk/>
            <pc:sldMk cId="1379368666" sldId="553"/>
            <ac:picMk id="10" creationId="{661249EB-6FDE-2160-48C5-3E579836D925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2" creationId="{FDB6FBCB-E1FB-505E-E8D3-A3E3B87BB806}"/>
          </ac:picMkLst>
        </pc:picChg>
        <pc:picChg chg="add del mod modCrop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4" creationId="{1E350069-992A-1C99-3812-D934638CBCAC}"/>
          </ac:picMkLst>
        </pc:picChg>
      </pc:sldChg>
      <pc:sldChg chg="addSp delSp modSp mod">
        <pc:chgData name="Masakiyo Kitazawa" userId="2bf3742da7ad8ecb" providerId="LiveId" clId="{1325448B-79EB-46A9-BA59-0C52D3D1647E}" dt="2024-08-19T14:23:42.838" v="2836"/>
        <pc:sldMkLst>
          <pc:docMk/>
          <pc:sldMk cId="3858294684" sldId="554"/>
        </pc:sldMkLst>
        <pc:spChg chg="mod">
          <ac:chgData name="Masakiyo Kitazawa" userId="2bf3742da7ad8ecb" providerId="LiveId" clId="{1325448B-79EB-46A9-BA59-0C52D3D1647E}" dt="2024-08-19T14:23:42.838" v="2836"/>
          <ac:spMkLst>
            <pc:docMk/>
            <pc:sldMk cId="3858294684" sldId="554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3:59:20.042" v="2589" actId="478"/>
          <ac:spMkLst>
            <pc:docMk/>
            <pc:sldMk cId="3858294684" sldId="554"/>
            <ac:spMk id="3" creationId="{4566EB9E-33B6-E063-686B-6DD3571615BD}"/>
          </ac:spMkLst>
        </pc:spChg>
        <pc:spChg chg="add del mod">
          <ac:chgData name="Masakiyo Kitazawa" userId="2bf3742da7ad8ecb" providerId="LiveId" clId="{1325448B-79EB-46A9-BA59-0C52D3D1647E}" dt="2024-08-19T13:59:23.480" v="2590" actId="478"/>
          <ac:spMkLst>
            <pc:docMk/>
            <pc:sldMk cId="3858294684" sldId="554"/>
            <ac:spMk id="4" creationId="{BD5305ED-D977-E9DD-F703-672CFBAC816E}"/>
          </ac:spMkLst>
        </pc:spChg>
        <pc:spChg chg="add mod">
          <ac:chgData name="Masakiyo Kitazawa" userId="2bf3742da7ad8ecb" providerId="LiveId" clId="{1325448B-79EB-46A9-BA59-0C52D3D1647E}" dt="2024-08-19T13:59:11.635" v="2588" actId="14838"/>
          <ac:spMkLst>
            <pc:docMk/>
            <pc:sldMk cId="3858294684" sldId="554"/>
            <ac:spMk id="5" creationId="{4DB23D3F-1EBA-3293-D702-A29EBA6C33A9}"/>
          </ac:spMkLst>
        </pc:spChg>
        <pc:spChg chg="add del mod">
          <ac:chgData name="Masakiyo Kitazawa" userId="2bf3742da7ad8ecb" providerId="LiveId" clId="{1325448B-79EB-46A9-BA59-0C52D3D1647E}" dt="2024-08-19T13:59:27.053" v="2591" actId="478"/>
          <ac:spMkLst>
            <pc:docMk/>
            <pc:sldMk cId="3858294684" sldId="554"/>
            <ac:spMk id="7" creationId="{981B9351-6837-B4C5-3D67-44CA8620756C}"/>
          </ac:spMkLst>
        </pc:spChg>
        <pc:spChg chg="add mod">
          <ac:chgData name="Masakiyo Kitazawa" userId="2bf3742da7ad8ecb" providerId="LiveId" clId="{1325448B-79EB-46A9-BA59-0C52D3D1647E}" dt="2024-08-19T13:58:20.842" v="2543"/>
          <ac:spMkLst>
            <pc:docMk/>
            <pc:sldMk cId="3858294684" sldId="554"/>
            <ac:spMk id="9" creationId="{3A4B04FA-2210-E7B9-FFF9-D38CEF28B20F}"/>
          </ac:spMkLst>
        </pc:spChg>
        <pc:spChg chg="add mod">
          <ac:chgData name="Masakiyo Kitazawa" userId="2bf3742da7ad8ecb" providerId="LiveId" clId="{1325448B-79EB-46A9-BA59-0C52D3D1647E}" dt="2024-08-19T14:00:23.080" v="2633" actId="1076"/>
          <ac:spMkLst>
            <pc:docMk/>
            <pc:sldMk cId="3858294684" sldId="554"/>
            <ac:spMk id="10" creationId="{C2E4D19E-D65B-684A-A85D-656F988D83F2}"/>
          </ac:spMkLst>
        </pc:spChg>
        <pc:spChg chg="add mod">
          <ac:chgData name="Masakiyo Kitazawa" userId="2bf3742da7ad8ecb" providerId="LiveId" clId="{1325448B-79EB-46A9-BA59-0C52D3D1647E}" dt="2024-08-19T13:59:47.650" v="2599" actId="1076"/>
          <ac:spMkLst>
            <pc:docMk/>
            <pc:sldMk cId="3858294684" sldId="554"/>
            <ac:spMk id="11" creationId="{596D2878-AF96-FDEF-C187-8F8A21280538}"/>
          </ac:spMkLst>
        </pc:spChg>
        <pc:spChg chg="add mod">
          <ac:chgData name="Masakiyo Kitazawa" userId="2bf3742da7ad8ecb" providerId="LiveId" clId="{1325448B-79EB-46A9-BA59-0C52D3D1647E}" dt="2024-08-19T13:59:42.641" v="2598" actId="1036"/>
          <ac:spMkLst>
            <pc:docMk/>
            <pc:sldMk cId="3858294684" sldId="554"/>
            <ac:spMk id="13" creationId="{7866F071-053E-C235-D40D-14571A79E7EC}"/>
          </ac:spMkLst>
        </pc:spChg>
      </pc:sldChg>
      <pc:sldChg chg="addSp delSp modSp mod">
        <pc:chgData name="Masakiyo Kitazawa" userId="2bf3742da7ad8ecb" providerId="LiveId" clId="{1325448B-79EB-46A9-BA59-0C52D3D1647E}" dt="2024-08-19T14:23:32.150" v="2835" actId="14100"/>
        <pc:sldMkLst>
          <pc:docMk/>
          <pc:sldMk cId="419355398" sldId="555"/>
        </pc:sldMkLst>
        <pc:spChg chg="mod">
          <ac:chgData name="Masakiyo Kitazawa" userId="2bf3742da7ad8ecb" providerId="LiveId" clId="{1325448B-79EB-46A9-BA59-0C52D3D1647E}" dt="2024-08-19T14:23:32.150" v="2835" actId="14100"/>
          <ac:spMkLst>
            <pc:docMk/>
            <pc:sldMk cId="419355398" sldId="555"/>
            <ac:spMk id="2" creationId="{8732532E-EEB2-F7DF-B27B-7E753C1B895A}"/>
          </ac:spMkLst>
        </pc:spChg>
        <pc:spChg chg="add mod">
          <ac:chgData name="Masakiyo Kitazawa" userId="2bf3742da7ad8ecb" providerId="LiveId" clId="{1325448B-79EB-46A9-BA59-0C52D3D1647E}" dt="2024-08-19T13:58:25.477" v="2544"/>
          <ac:spMkLst>
            <pc:docMk/>
            <pc:sldMk cId="419355398" sldId="555"/>
            <ac:spMk id="3" creationId="{85A67225-B037-A1D4-4A1A-34AD308F6CB9}"/>
          </ac:spMkLst>
        </pc:spChg>
        <pc:spChg chg="del">
          <ac:chgData name="Masakiyo Kitazawa" userId="2bf3742da7ad8ecb" providerId="LiveId" clId="{1325448B-79EB-46A9-BA59-0C52D3D1647E}" dt="2024-08-19T11:33:51.768" v="408" actId="478"/>
          <ac:spMkLst>
            <pc:docMk/>
            <pc:sldMk cId="419355398" sldId="555"/>
            <ac:spMk id="15" creationId="{4B8A48A3-2F2F-635C-C617-BC97246D1CA5}"/>
          </ac:spMkLst>
        </pc:spChg>
      </pc:sldChg>
      <pc:sldChg chg="addSp delSp modSp mod">
        <pc:chgData name="Masakiyo Kitazawa" userId="2bf3742da7ad8ecb" providerId="LiveId" clId="{1325448B-79EB-46A9-BA59-0C52D3D1647E}" dt="2024-08-20T00:07:20.616" v="3456" actId="20577"/>
        <pc:sldMkLst>
          <pc:docMk/>
          <pc:sldMk cId="882133108" sldId="556"/>
        </pc:sldMkLst>
        <pc:spChg chg="mod">
          <ac:chgData name="Masakiyo Kitazawa" userId="2bf3742da7ad8ecb" providerId="LiveId" clId="{1325448B-79EB-46A9-BA59-0C52D3D1647E}" dt="2024-08-20T00:07:20.616" v="3456" actId="20577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1325448B-79EB-46A9-BA59-0C52D3D1647E}" dt="2024-08-19T14:21:08.979" v="2798" actId="207"/>
          <ac:spMkLst>
            <pc:docMk/>
            <pc:sldMk cId="882133108" sldId="556"/>
            <ac:spMk id="6" creationId="{0493C138-0193-43F2-C509-C3C76D62EF00}"/>
          </ac:spMkLst>
        </pc:spChg>
        <pc:spChg chg="add del mod">
          <ac:chgData name="Masakiyo Kitazawa" userId="2bf3742da7ad8ecb" providerId="LiveId" clId="{1325448B-79EB-46A9-BA59-0C52D3D1647E}" dt="2024-08-20T00:06:51.142" v="3448" actId="478"/>
          <ac:spMkLst>
            <pc:docMk/>
            <pc:sldMk cId="882133108" sldId="556"/>
            <ac:spMk id="8" creationId="{E7042D47-A2DE-2338-D881-674B1B956C15}"/>
          </ac:spMkLst>
        </pc:spChg>
      </pc:sldChg>
      <pc:sldChg chg="addSp delSp modSp new mod ord">
        <pc:chgData name="Masakiyo Kitazawa" userId="2bf3742da7ad8ecb" providerId="LiveId" clId="{1325448B-79EB-46A9-BA59-0C52D3D1647E}" dt="2024-08-20T14:26:27.844" v="8050" actId="113"/>
        <pc:sldMkLst>
          <pc:docMk/>
          <pc:sldMk cId="2218846911" sldId="557"/>
        </pc:sldMkLst>
        <pc:spChg chg="mod">
          <ac:chgData name="Masakiyo Kitazawa" userId="2bf3742da7ad8ecb" providerId="LiveId" clId="{1325448B-79EB-46A9-BA59-0C52D3D1647E}" dt="2024-08-19T12:11:46.603" v="835" actId="20577"/>
          <ac:spMkLst>
            <pc:docMk/>
            <pc:sldMk cId="2218846911" sldId="557"/>
            <ac:spMk id="2" creationId="{53A1F3EC-339E-CCC2-5CB3-FE0586BDD7CB}"/>
          </ac:spMkLst>
        </pc:spChg>
        <pc:spChg chg="add mod">
          <ac:chgData name="Masakiyo Kitazawa" userId="2bf3742da7ad8ecb" providerId="LiveId" clId="{1325448B-79EB-46A9-BA59-0C52D3D1647E}" dt="2024-08-20T12:49:39.491" v="5901" actId="1076"/>
          <ac:spMkLst>
            <pc:docMk/>
            <pc:sldMk cId="2218846911" sldId="557"/>
            <ac:spMk id="3" creationId="{7F9AA0F0-4938-6FE1-DD84-C66F949A86A6}"/>
          </ac:spMkLst>
        </pc:spChg>
        <pc:spChg chg="add mod ord">
          <ac:chgData name="Masakiyo Kitazawa" userId="2bf3742da7ad8ecb" providerId="LiveId" clId="{1325448B-79EB-46A9-BA59-0C52D3D1647E}" dt="2024-08-20T12:47:19.920" v="5843" actId="14100"/>
          <ac:spMkLst>
            <pc:docMk/>
            <pc:sldMk cId="2218846911" sldId="557"/>
            <ac:spMk id="4" creationId="{AB3BE53B-E1F9-4682-2F94-90BD3BFD6377}"/>
          </ac:spMkLst>
        </pc:spChg>
        <pc:spChg chg="add mod ord">
          <ac:chgData name="Masakiyo Kitazawa" userId="2bf3742da7ad8ecb" providerId="LiveId" clId="{1325448B-79EB-46A9-BA59-0C52D3D1647E}" dt="2024-08-20T12:46:30.075" v="5818" actId="1076"/>
          <ac:spMkLst>
            <pc:docMk/>
            <pc:sldMk cId="2218846911" sldId="557"/>
            <ac:spMk id="5" creationId="{A397B42C-D579-6D83-767D-D96BA333B2C2}"/>
          </ac:spMkLst>
        </pc:spChg>
        <pc:spChg chg="add mod">
          <ac:chgData name="Masakiyo Kitazawa" userId="2bf3742da7ad8ecb" providerId="LiveId" clId="{1325448B-79EB-46A9-BA59-0C52D3D1647E}" dt="2024-08-20T12:44:10.241" v="5747" actId="14100"/>
          <ac:spMkLst>
            <pc:docMk/>
            <pc:sldMk cId="2218846911" sldId="557"/>
            <ac:spMk id="6" creationId="{130DE25C-2DA9-003B-0F81-7ACD507FF4D1}"/>
          </ac:spMkLst>
        </pc:spChg>
        <pc:spChg chg="add del mod">
          <ac:chgData name="Masakiyo Kitazawa" userId="2bf3742da7ad8ecb" providerId="LiveId" clId="{1325448B-79EB-46A9-BA59-0C52D3D1647E}" dt="2024-08-20T12:43:54.436" v="5744" actId="478"/>
          <ac:spMkLst>
            <pc:docMk/>
            <pc:sldMk cId="2218846911" sldId="557"/>
            <ac:spMk id="8" creationId="{85D779E7-D15B-93F5-0466-CF49DCC4678B}"/>
          </ac:spMkLst>
        </pc:spChg>
        <pc:spChg chg="add del mod">
          <ac:chgData name="Masakiyo Kitazawa" userId="2bf3742da7ad8ecb" providerId="LiveId" clId="{1325448B-79EB-46A9-BA59-0C52D3D1647E}" dt="2024-08-20T12:46:25.220" v="5817"/>
          <ac:spMkLst>
            <pc:docMk/>
            <pc:sldMk cId="2218846911" sldId="557"/>
            <ac:spMk id="12" creationId="{CC8EBCBA-FE99-B90C-7BD7-ECF5A62A2DF9}"/>
          </ac:spMkLst>
        </pc:spChg>
        <pc:spChg chg="add mod">
          <ac:chgData name="Masakiyo Kitazawa" userId="2bf3742da7ad8ecb" providerId="LiveId" clId="{1325448B-79EB-46A9-BA59-0C52D3D1647E}" dt="2024-08-20T14:26:27.844" v="8050" actId="113"/>
          <ac:spMkLst>
            <pc:docMk/>
            <pc:sldMk cId="2218846911" sldId="557"/>
            <ac:spMk id="13" creationId="{126DF673-A33F-BD02-9E46-173936A1D1A0}"/>
          </ac:spMkLst>
        </pc:spChg>
        <pc:spChg chg="add del">
          <ac:chgData name="Masakiyo Kitazawa" userId="2bf3742da7ad8ecb" providerId="LiveId" clId="{1325448B-79EB-46A9-BA59-0C52D3D1647E}" dt="2024-08-20T12:46:51.359" v="5820" actId="11529"/>
          <ac:spMkLst>
            <pc:docMk/>
            <pc:sldMk cId="2218846911" sldId="557"/>
            <ac:spMk id="14" creationId="{C9CA7DF8-4B05-39D7-0562-303623561A69}"/>
          </ac:spMkLst>
        </pc:spChg>
        <pc:spChg chg="add mod">
          <ac:chgData name="Masakiyo Kitazawa" userId="2bf3742da7ad8ecb" providerId="LiveId" clId="{1325448B-79EB-46A9-BA59-0C52D3D1647E}" dt="2024-08-20T12:47:40.455" v="5848" actId="14100"/>
          <ac:spMkLst>
            <pc:docMk/>
            <pc:sldMk cId="2218846911" sldId="557"/>
            <ac:spMk id="16" creationId="{3DF64567-C851-23CF-975F-90904A55F06C}"/>
          </ac:spMkLst>
        </pc:spChg>
        <pc:spChg chg="add mod">
          <ac:chgData name="Masakiyo Kitazawa" userId="2bf3742da7ad8ecb" providerId="LiveId" clId="{1325448B-79EB-46A9-BA59-0C52D3D1647E}" dt="2024-08-20T12:49:29.121" v="5898" actId="692"/>
          <ac:spMkLst>
            <pc:docMk/>
            <pc:sldMk cId="2218846911" sldId="557"/>
            <ac:spMk id="17" creationId="{01F18C10-604F-95B5-8105-5FACF6CCF55C}"/>
          </ac:spMkLst>
        </pc:spChg>
        <pc:picChg chg="add del mod">
          <ac:chgData name="Masakiyo Kitazawa" userId="2bf3742da7ad8ecb" providerId="LiveId" clId="{1325448B-79EB-46A9-BA59-0C52D3D1647E}" dt="2024-08-19T12:13:04.699" v="844" actId="478"/>
          <ac:picMkLst>
            <pc:docMk/>
            <pc:sldMk cId="2218846911" sldId="557"/>
            <ac:picMk id="3" creationId="{54F6E7A3-3988-C4FB-8ADA-229657D75E4A}"/>
          </ac:picMkLst>
        </pc:picChg>
        <pc:picChg chg="add del mod">
          <ac:chgData name="Masakiyo Kitazawa" userId="2bf3742da7ad8ecb" providerId="LiveId" clId="{1325448B-79EB-46A9-BA59-0C52D3D1647E}" dt="2024-08-19T12:13:30.982" v="859"/>
          <ac:picMkLst>
            <pc:docMk/>
            <pc:sldMk cId="2218846911" sldId="557"/>
            <ac:picMk id="5" creationId="{C8225F67-D778-7963-2AAB-068240036E3C}"/>
          </ac:picMkLst>
        </pc:picChg>
        <pc:picChg chg="add mod">
          <ac:chgData name="Masakiyo Kitazawa" userId="2bf3742da7ad8ecb" providerId="LiveId" clId="{1325448B-79EB-46A9-BA59-0C52D3D1647E}" dt="2024-08-20T12:47:09.960" v="5829" actId="1035"/>
          <ac:picMkLst>
            <pc:docMk/>
            <pc:sldMk cId="2218846911" sldId="557"/>
            <ac:picMk id="7" creationId="{4E05CEB4-22E1-1083-BA4A-6E17414DA408}"/>
          </ac:picMkLst>
        </pc:picChg>
        <pc:picChg chg="add del mod">
          <ac:chgData name="Masakiyo Kitazawa" userId="2bf3742da7ad8ecb" providerId="LiveId" clId="{1325448B-79EB-46A9-BA59-0C52D3D1647E}" dt="2024-08-19T12:14:40.988" v="905"/>
          <ac:picMkLst>
            <pc:docMk/>
            <pc:sldMk cId="2218846911" sldId="557"/>
            <ac:picMk id="9" creationId="{362AE044-CF15-C8C9-CA82-E1FBE8E76EEB}"/>
          </ac:picMkLst>
        </pc:picChg>
        <pc:picChg chg="add del mod">
          <ac:chgData name="Masakiyo Kitazawa" userId="2bf3742da7ad8ecb" providerId="LiveId" clId="{1325448B-79EB-46A9-BA59-0C52D3D1647E}" dt="2024-08-20T12:48:32.640" v="5874"/>
          <ac:picMkLst>
            <pc:docMk/>
            <pc:sldMk cId="2218846911" sldId="557"/>
            <ac:picMk id="10" creationId="{68ECBBDB-FEBE-46D0-B320-01D01F44F30D}"/>
          </ac:picMkLst>
        </pc:picChg>
        <pc:picChg chg="add mod">
          <ac:chgData name="Masakiyo Kitazawa" userId="2bf3742da7ad8ecb" providerId="LiveId" clId="{1325448B-79EB-46A9-BA59-0C52D3D1647E}" dt="2024-08-20T12:47:15.280" v="5842" actId="1035"/>
          <ac:picMkLst>
            <pc:docMk/>
            <pc:sldMk cId="2218846911" sldId="557"/>
            <ac:picMk id="11" creationId="{FEDD72C7-5851-1CC5-7194-3114D9FC2B77}"/>
          </ac:picMkLst>
        </pc:picChg>
        <pc:picChg chg="add del mod">
          <ac:chgData name="Masakiyo Kitazawa" userId="2bf3742da7ad8ecb" providerId="LiveId" clId="{1325448B-79EB-46A9-BA59-0C52D3D1647E}" dt="2024-08-19T12:15:57.619" v="955"/>
          <ac:picMkLst>
            <pc:docMk/>
            <pc:sldMk cId="2218846911" sldId="557"/>
            <ac:picMk id="13" creationId="{A84BD277-CDF5-C263-9AE0-E81D4413CF25}"/>
          </ac:picMkLst>
        </pc:picChg>
        <pc:picChg chg="add mod">
          <ac:chgData name="Masakiyo Kitazawa" userId="2bf3742da7ad8ecb" providerId="LiveId" clId="{1325448B-79EB-46A9-BA59-0C52D3D1647E}" dt="2024-08-20T12:47:32.507" v="5847" actId="1076"/>
          <ac:picMkLst>
            <pc:docMk/>
            <pc:sldMk cId="2218846911" sldId="557"/>
            <ac:picMk id="15" creationId="{270115CE-9B2E-8EFA-C700-D680CBC9714A}"/>
          </ac:picMkLst>
        </pc:picChg>
        <pc:picChg chg="add del mod">
          <ac:chgData name="Masakiyo Kitazawa" userId="2bf3742da7ad8ecb" providerId="LiveId" clId="{1325448B-79EB-46A9-BA59-0C52D3D1647E}" dt="2024-08-19T12:16:18.809" v="970"/>
          <ac:picMkLst>
            <pc:docMk/>
            <pc:sldMk cId="2218846911" sldId="557"/>
            <ac:picMk id="16" creationId="{D4CF8026-48E3-CFE8-5A2E-150D25B2D85D}"/>
          </ac:picMkLst>
        </pc:picChg>
        <pc:picChg chg="add del mod">
          <ac:chgData name="Masakiyo Kitazawa" userId="2bf3742da7ad8ecb" providerId="LiveId" clId="{1325448B-79EB-46A9-BA59-0C52D3D1647E}" dt="2024-08-19T12:16:25.336" v="982"/>
          <ac:picMkLst>
            <pc:docMk/>
            <pc:sldMk cId="2218846911" sldId="557"/>
            <ac:picMk id="18" creationId="{BBAF731C-13B9-328D-E9F5-844633F6ECB9}"/>
          </ac:picMkLst>
        </pc:picChg>
        <pc:picChg chg="add del mod">
          <ac:chgData name="Masakiyo Kitazawa" userId="2bf3742da7ad8ecb" providerId="LiveId" clId="{1325448B-79EB-46A9-BA59-0C52D3D1647E}" dt="2024-08-20T12:48:39.860" v="5886"/>
          <ac:picMkLst>
            <pc:docMk/>
            <pc:sldMk cId="2218846911" sldId="557"/>
            <ac:picMk id="19" creationId="{33E39B8A-5D23-36A1-E7BA-8A682C7ADCAA}"/>
          </ac:picMkLst>
        </pc:picChg>
        <pc:picChg chg="add del mod">
          <ac:chgData name="Masakiyo Kitazawa" userId="2bf3742da7ad8ecb" providerId="LiveId" clId="{1325448B-79EB-46A9-BA59-0C52D3D1647E}" dt="2024-08-19T12:16:35.738" v="994"/>
          <ac:picMkLst>
            <pc:docMk/>
            <pc:sldMk cId="2218846911" sldId="557"/>
            <ac:picMk id="20" creationId="{34619834-6D59-C41D-6E8B-E1DF3A09F99B}"/>
          </ac:picMkLst>
        </pc:picChg>
        <pc:picChg chg="add mod">
          <ac:chgData name="Masakiyo Kitazawa" userId="2bf3742da7ad8ecb" providerId="LiveId" clId="{1325448B-79EB-46A9-BA59-0C52D3D1647E}" dt="2024-08-20T12:48:55.355" v="5891" actId="1076"/>
          <ac:picMkLst>
            <pc:docMk/>
            <pc:sldMk cId="2218846911" sldId="557"/>
            <ac:picMk id="21" creationId="{10C817EA-0448-2FBE-5CF1-4DE79B4F6FCC}"/>
          </ac:picMkLst>
        </pc:picChg>
        <pc:picChg chg="add mod">
          <ac:chgData name="Masakiyo Kitazawa" userId="2bf3742da7ad8ecb" providerId="LiveId" clId="{1325448B-79EB-46A9-BA59-0C52D3D1647E}" dt="2024-08-19T12:16:35.737" v="992"/>
          <ac:picMkLst>
            <pc:docMk/>
            <pc:sldMk cId="2218846911" sldId="557"/>
            <ac:picMk id="22" creationId="{969E0711-03C1-5280-2F91-39655CADBE49}"/>
          </ac:picMkLst>
        </pc:picChg>
        <pc:picChg chg="add del mod">
          <ac:chgData name="Masakiyo Kitazawa" userId="2bf3742da7ad8ecb" providerId="LiveId" clId="{1325448B-79EB-46A9-BA59-0C52D3D1647E}" dt="2024-08-19T12:17:11.654" v="1008"/>
          <ac:picMkLst>
            <pc:docMk/>
            <pc:sldMk cId="2218846911" sldId="557"/>
            <ac:picMk id="23" creationId="{D7BAAE7A-A140-8A36-402C-4828381B444C}"/>
          </ac:picMkLst>
        </pc:picChg>
        <pc:picChg chg="add del mod">
          <ac:chgData name="Masakiyo Kitazawa" userId="2bf3742da7ad8ecb" providerId="LiveId" clId="{1325448B-79EB-46A9-BA59-0C52D3D1647E}" dt="2024-08-19T14:30:45.604" v="3100"/>
          <ac:picMkLst>
            <pc:docMk/>
            <pc:sldMk cId="2218846911" sldId="557"/>
            <ac:picMk id="25" creationId="{A5AC178F-E13F-90A1-6FF7-C01D3267809A}"/>
          </ac:picMkLst>
        </pc:picChg>
        <pc:picChg chg="add del mod">
          <ac:chgData name="Masakiyo Kitazawa" userId="2bf3742da7ad8ecb" providerId="LiveId" clId="{1325448B-79EB-46A9-BA59-0C52D3D1647E}" dt="2024-08-19T12:18:15.906" v="1018" actId="478"/>
          <ac:picMkLst>
            <pc:docMk/>
            <pc:sldMk cId="2218846911" sldId="557"/>
            <ac:picMk id="26" creationId="{E6F7D132-57AC-D960-41C4-B7B7FD4F1A80}"/>
          </ac:picMkLst>
        </pc:picChg>
        <pc:picChg chg="add del mod">
          <ac:chgData name="Masakiyo Kitazawa" userId="2bf3742da7ad8ecb" providerId="LiveId" clId="{1325448B-79EB-46A9-BA59-0C52D3D1647E}" dt="2024-08-19T14:29:46.266" v="3088"/>
          <ac:picMkLst>
            <pc:docMk/>
            <pc:sldMk cId="2218846911" sldId="557"/>
            <ac:picMk id="28" creationId="{F2C742D6-43D4-5D31-D425-3F75AB368CC5}"/>
          </ac:picMkLst>
        </pc:picChg>
        <pc:picChg chg="add mod">
          <ac:chgData name="Masakiyo Kitazawa" userId="2bf3742da7ad8ecb" providerId="LiveId" clId="{1325448B-79EB-46A9-BA59-0C52D3D1647E}" dt="2024-08-20T12:49:20.695" v="5896" actId="1076"/>
          <ac:picMkLst>
            <pc:docMk/>
            <pc:sldMk cId="2218846911" sldId="557"/>
            <ac:picMk id="30" creationId="{5F131F38-89AC-061F-3221-6D5C3A606486}"/>
          </ac:picMkLst>
        </pc:picChg>
        <pc:picChg chg="add del mod">
          <ac:chgData name="Masakiyo Kitazawa" userId="2bf3742da7ad8ecb" providerId="LiveId" clId="{1325448B-79EB-46A9-BA59-0C52D3D1647E}" dt="2024-08-20T12:44:40.277" v="5761"/>
          <ac:picMkLst>
            <pc:docMk/>
            <pc:sldMk cId="2218846911" sldId="557"/>
            <ac:picMk id="32" creationId="{A44835BD-51E5-5DA9-FCA8-B31C28703843}"/>
          </ac:picMkLst>
        </pc:picChg>
      </pc:sldChg>
      <pc:sldChg chg="addSp delSp modSp new mod">
        <pc:chgData name="Masakiyo Kitazawa" userId="2bf3742da7ad8ecb" providerId="LiveId" clId="{1325448B-79EB-46A9-BA59-0C52D3D1647E}" dt="2024-08-21T02:32:40.533" v="9012" actId="1035"/>
        <pc:sldMkLst>
          <pc:docMk/>
          <pc:sldMk cId="2369208025" sldId="558"/>
        </pc:sldMkLst>
        <pc:spChg chg="mod">
          <ac:chgData name="Masakiyo Kitazawa" userId="2bf3742da7ad8ecb" providerId="LiveId" clId="{1325448B-79EB-46A9-BA59-0C52D3D1647E}" dt="2024-08-20T12:50:57.240" v="5915" actId="1076"/>
          <ac:spMkLst>
            <pc:docMk/>
            <pc:sldMk cId="2369208025" sldId="558"/>
            <ac:spMk id="2" creationId="{8C0AA912-DAB1-7CEE-A660-7E06496924E3}"/>
          </ac:spMkLst>
        </pc:spChg>
        <pc:spChg chg="add mod">
          <ac:chgData name="Masakiyo Kitazawa" userId="2bf3742da7ad8ecb" providerId="LiveId" clId="{1325448B-79EB-46A9-BA59-0C52D3D1647E}" dt="2024-08-20T01:47:16.098" v="4238" actId="1076"/>
          <ac:spMkLst>
            <pc:docMk/>
            <pc:sldMk cId="2369208025" sldId="558"/>
            <ac:spMk id="4" creationId="{7C066B6E-D0BB-AB2D-CC5A-977DF988C44D}"/>
          </ac:spMkLst>
        </pc:spChg>
        <pc:spChg chg="add del mod">
          <ac:chgData name="Masakiyo Kitazawa" userId="2bf3742da7ad8ecb" providerId="LiveId" clId="{1325448B-79EB-46A9-BA59-0C52D3D1647E}" dt="2024-08-19T12:28:03.601" v="1285" actId="478"/>
          <ac:spMkLst>
            <pc:docMk/>
            <pc:sldMk cId="2369208025" sldId="558"/>
            <ac:spMk id="4" creationId="{8726F685-EA92-FA53-DC4C-24C4F5A6F1DD}"/>
          </ac:spMkLst>
        </pc:spChg>
        <pc:spChg chg="add mod">
          <ac:chgData name="Masakiyo Kitazawa" userId="2bf3742da7ad8ecb" providerId="LiveId" clId="{1325448B-79EB-46A9-BA59-0C52D3D1647E}" dt="2024-08-21T02:09:26.749" v="8720" actId="14100"/>
          <ac:spMkLst>
            <pc:docMk/>
            <pc:sldMk cId="2369208025" sldId="558"/>
            <ac:spMk id="6" creationId="{43EE7847-47AF-AD39-C813-E23DC56EC44E}"/>
          </ac:spMkLst>
        </pc:spChg>
        <pc:spChg chg="add mod ord">
          <ac:chgData name="Masakiyo Kitazawa" userId="2bf3742da7ad8ecb" providerId="LiveId" clId="{1325448B-79EB-46A9-BA59-0C52D3D1647E}" dt="2024-08-20T12:51:24.259" v="5919" actId="14100"/>
          <ac:spMkLst>
            <pc:docMk/>
            <pc:sldMk cId="2369208025" sldId="558"/>
            <ac:spMk id="7" creationId="{47EF01E7-30E4-3D04-5AB1-8869E10810FD}"/>
          </ac:spMkLst>
        </pc:spChg>
        <pc:spChg chg="add mod">
          <ac:chgData name="Masakiyo Kitazawa" userId="2bf3742da7ad8ecb" providerId="LiveId" clId="{1325448B-79EB-46A9-BA59-0C52D3D1647E}" dt="2024-08-20T12:51:53.740" v="5928" actId="1076"/>
          <ac:spMkLst>
            <pc:docMk/>
            <pc:sldMk cId="2369208025" sldId="558"/>
            <ac:spMk id="9" creationId="{79F2860F-B27D-B730-8CA8-20693F7422DF}"/>
          </ac:spMkLst>
        </pc:spChg>
        <pc:spChg chg="add mod">
          <ac:chgData name="Masakiyo Kitazawa" userId="2bf3742da7ad8ecb" providerId="LiveId" clId="{1325448B-79EB-46A9-BA59-0C52D3D1647E}" dt="2024-08-20T12:50:33.962" v="5910" actId="1076"/>
          <ac:spMkLst>
            <pc:docMk/>
            <pc:sldMk cId="2369208025" sldId="558"/>
            <ac:spMk id="10" creationId="{B8F105D0-CB45-DEBB-CE21-B4C47259BF49}"/>
          </ac:spMkLst>
        </pc:spChg>
        <pc:spChg chg="add mod">
          <ac:chgData name="Masakiyo Kitazawa" userId="2bf3742da7ad8ecb" providerId="LiveId" clId="{1325448B-79EB-46A9-BA59-0C52D3D1647E}" dt="2024-08-20T14:26:44.380" v="8051" actId="1035"/>
          <ac:spMkLst>
            <pc:docMk/>
            <pc:sldMk cId="2369208025" sldId="558"/>
            <ac:spMk id="11" creationId="{DAD861E9-60F1-A6C5-0BFB-014E727315E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13" creationId="{AA0EC5C3-1690-A826-412B-E15E3C8E0F40}"/>
          </ac:spMkLst>
        </pc:spChg>
        <pc:spChg chg="add mod">
          <ac:chgData name="Masakiyo Kitazawa" userId="2bf3742da7ad8ecb" providerId="LiveId" clId="{1325448B-79EB-46A9-BA59-0C52D3D1647E}" dt="2024-08-21T02:32:40.533" v="9012" actId="1035"/>
          <ac:spMkLst>
            <pc:docMk/>
            <pc:sldMk cId="2369208025" sldId="558"/>
            <ac:spMk id="14" creationId="{71E3EEFA-D46E-63B3-9309-B1999042620A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28" creationId="{89B3C4BF-1CE2-5FFE-7DAC-5C250CD71715}"/>
          </ac:spMkLst>
        </pc:spChg>
        <pc:spChg chg="add mod">
          <ac:chgData name="Masakiyo Kitazawa" userId="2bf3742da7ad8ecb" providerId="LiveId" clId="{1325448B-79EB-46A9-BA59-0C52D3D1647E}" dt="2024-08-20T12:50:11.212" v="5905" actId="20577"/>
          <ac:spMkLst>
            <pc:docMk/>
            <pc:sldMk cId="2369208025" sldId="558"/>
            <ac:spMk id="32" creationId="{1444BB31-EDBE-1642-AED7-99A426F3E5A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41" creationId="{D4277E8F-4758-7823-4A08-652A34D90349}"/>
          </ac:spMkLst>
        </pc:sp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" creationId="{A829626E-AE35-90B8-C5CC-22971A429823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5" creationId="{2AC9C8DE-57B4-F73C-C672-BE81A3CA1176}"/>
          </ac:picMkLst>
        </pc:picChg>
        <pc:picChg chg="add del mod">
          <ac:chgData name="Masakiyo Kitazawa" userId="2bf3742da7ad8ecb" providerId="LiveId" clId="{1325448B-79EB-46A9-BA59-0C52D3D1647E}" dt="2024-08-19T12:20:19.925" v="1065" actId="478"/>
          <ac:picMkLst>
            <pc:docMk/>
            <pc:sldMk cId="2369208025" sldId="558"/>
            <ac:picMk id="7" creationId="{34D64741-ED28-F65C-D45B-BE06344DC534}"/>
          </ac:picMkLst>
        </pc:picChg>
        <pc:picChg chg="add mod">
          <ac:chgData name="Masakiyo Kitazawa" userId="2bf3742da7ad8ecb" providerId="LiveId" clId="{1325448B-79EB-46A9-BA59-0C52D3D1647E}" dt="2024-08-20T12:51:53.740" v="5928" actId="1076"/>
          <ac:picMkLst>
            <pc:docMk/>
            <pc:sldMk cId="2369208025" sldId="558"/>
            <ac:picMk id="8" creationId="{EDD0D951-6080-F044-994E-EB7F6AE1B0B2}"/>
          </ac:picMkLst>
        </pc:picChg>
        <pc:picChg chg="add del mod">
          <ac:chgData name="Masakiyo Kitazawa" userId="2bf3742da7ad8ecb" providerId="LiveId" clId="{1325448B-79EB-46A9-BA59-0C52D3D1647E}" dt="2024-08-19T14:34:21.255" v="3151"/>
          <ac:picMkLst>
            <pc:docMk/>
            <pc:sldMk cId="2369208025" sldId="558"/>
            <ac:picMk id="9" creationId="{9A693776-1D68-64B0-9CA0-E4B6516BD0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2" creationId="{EDD4F8E3-F5F6-9BA3-CF08-4B0F460EDD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6" creationId="{CFA1F5EA-7BB9-98A0-D3F2-E4EBE1D4C742}"/>
          </ac:picMkLst>
        </pc:picChg>
        <pc:picChg chg="add del mod">
          <ac:chgData name="Masakiyo Kitazawa" userId="2bf3742da7ad8ecb" providerId="LiveId" clId="{1325448B-79EB-46A9-BA59-0C52D3D1647E}" dt="2024-08-19T12:26:10.570" v="1225"/>
          <ac:picMkLst>
            <pc:docMk/>
            <pc:sldMk cId="2369208025" sldId="558"/>
            <ac:picMk id="17" creationId="{180E9B40-5C70-CD30-020C-92C696466408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9" creationId="{AC35842E-3C50-4136-55C1-42E3DE751754}"/>
          </ac:picMkLst>
        </pc:picChg>
        <pc:picChg chg="add del mod">
          <ac:chgData name="Masakiyo Kitazawa" userId="2bf3742da7ad8ecb" providerId="LiveId" clId="{1325448B-79EB-46A9-BA59-0C52D3D1647E}" dt="2024-08-19T12:27:00.330" v="1251"/>
          <ac:picMkLst>
            <pc:docMk/>
            <pc:sldMk cId="2369208025" sldId="558"/>
            <ac:picMk id="20" creationId="{025C57D5-96DD-3A78-28A0-5057DCB1B445}"/>
          </ac:picMkLst>
        </pc:picChg>
        <pc:picChg chg="add del mod">
          <ac:chgData name="Masakiyo Kitazawa" userId="2bf3742da7ad8ecb" providerId="LiveId" clId="{1325448B-79EB-46A9-BA59-0C52D3D1647E}" dt="2024-08-19T12:27:49.442" v="1282"/>
          <ac:picMkLst>
            <pc:docMk/>
            <pc:sldMk cId="2369208025" sldId="558"/>
            <ac:picMk id="22" creationId="{09792699-09F2-95F9-CC00-812AEEED9764}"/>
          </ac:picMkLst>
        </pc:picChg>
        <pc:picChg chg="add del mod">
          <ac:chgData name="Masakiyo Kitazawa" userId="2bf3742da7ad8ecb" providerId="LiveId" clId="{1325448B-79EB-46A9-BA59-0C52D3D1647E}" dt="2024-08-19T12:27:42.630" v="1270"/>
          <ac:picMkLst>
            <pc:docMk/>
            <pc:sldMk cId="2369208025" sldId="558"/>
            <ac:picMk id="23" creationId="{EB0E3AEA-EAC1-DC27-9091-39A71751B980}"/>
          </ac:picMkLst>
        </pc:picChg>
        <pc:picChg chg="add del mod">
          <ac:chgData name="Masakiyo Kitazawa" userId="2bf3742da7ad8ecb" providerId="LiveId" clId="{1325448B-79EB-46A9-BA59-0C52D3D1647E}" dt="2024-08-19T13:01:35.543" v="1946"/>
          <ac:picMkLst>
            <pc:docMk/>
            <pc:sldMk cId="2369208025" sldId="558"/>
            <ac:picMk id="25" creationId="{F4B71BF5-957F-15A1-6435-955D87F63D9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27" creationId="{14E92442-7E3E-A2ED-2D13-9BDDD76B6B9D}"/>
          </ac:picMkLst>
        </pc:picChg>
        <pc:picChg chg="add del mod">
          <ac:chgData name="Masakiyo Kitazawa" userId="2bf3742da7ad8ecb" providerId="LiveId" clId="{1325448B-79EB-46A9-BA59-0C52D3D1647E}" dt="2024-08-20T12:50:53.442" v="5913" actId="478"/>
          <ac:picMkLst>
            <pc:docMk/>
            <pc:sldMk cId="2369208025" sldId="558"/>
            <ac:picMk id="29" creationId="{3C71A39E-9FF7-FAC4-FAC2-093318D1B2E6}"/>
          </ac:picMkLst>
        </pc:picChg>
        <pc:picChg chg="add del mod">
          <ac:chgData name="Masakiyo Kitazawa" userId="2bf3742da7ad8ecb" providerId="LiveId" clId="{1325448B-79EB-46A9-BA59-0C52D3D1647E}" dt="2024-08-19T13:01:09.797" v="1918"/>
          <ac:picMkLst>
            <pc:docMk/>
            <pc:sldMk cId="2369208025" sldId="558"/>
            <ac:picMk id="33" creationId="{DCF7B330-CAE4-DBDD-532C-A17B3F9DEF0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5" creationId="{12B74D3B-EF0C-1DC4-08B9-806AC72B51A6}"/>
          </ac:picMkLst>
        </pc:picChg>
        <pc:picChg chg="add del mod">
          <ac:chgData name="Masakiyo Kitazawa" userId="2bf3742da7ad8ecb" providerId="LiveId" clId="{1325448B-79EB-46A9-BA59-0C52D3D1647E}" dt="2024-08-19T13:01:25.567" v="1933"/>
          <ac:picMkLst>
            <pc:docMk/>
            <pc:sldMk cId="2369208025" sldId="558"/>
            <ac:picMk id="36" creationId="{711349B4-DFD7-104C-9854-663614859971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8" creationId="{8ADA05B6-BBF8-B85C-BFC5-1A8B14074DA0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40" creationId="{2F4BF937-A65D-FF75-E4AD-C853BAAC1647}"/>
          </ac:picMkLst>
        </pc:picChg>
        <pc:picChg chg="add del mod">
          <ac:chgData name="Masakiyo Kitazawa" userId="2bf3742da7ad8ecb" providerId="LiveId" clId="{1325448B-79EB-46A9-BA59-0C52D3D1647E}" dt="2024-08-19T14:34:34.534" v="3163"/>
          <ac:picMkLst>
            <pc:docMk/>
            <pc:sldMk cId="2369208025" sldId="558"/>
            <ac:picMk id="43" creationId="{A6AF6CDB-02F6-D921-F5F6-FCCB0D841173}"/>
          </ac:picMkLst>
        </pc:picChg>
        <pc:picChg chg="add del mod">
          <ac:chgData name="Masakiyo Kitazawa" userId="2bf3742da7ad8ecb" providerId="LiveId" clId="{1325448B-79EB-46A9-BA59-0C52D3D1647E}" dt="2024-08-19T14:36:49.692" v="3236"/>
          <ac:picMkLst>
            <pc:docMk/>
            <pc:sldMk cId="2369208025" sldId="558"/>
            <ac:picMk id="45" creationId="{68CF6B3C-44A2-D7EB-DA99-55642BE8B933}"/>
          </ac:picMkLst>
        </pc:picChg>
        <pc:picChg chg="add mod">
          <ac:chgData name="Masakiyo Kitazawa" userId="2bf3742da7ad8ecb" providerId="LiveId" clId="{1325448B-79EB-46A9-BA59-0C52D3D1647E}" dt="2024-08-20T12:51:19.319" v="5918" actId="1076"/>
          <ac:picMkLst>
            <pc:docMk/>
            <pc:sldMk cId="2369208025" sldId="558"/>
            <ac:picMk id="47" creationId="{22E4991F-3F9B-0564-A2BB-0F2CEC1CD787}"/>
          </ac:picMkLst>
        </pc:picChg>
        <pc:cxnChg chg="add mod">
          <ac:chgData name="Masakiyo Kitazawa" userId="2bf3742da7ad8ecb" providerId="LiveId" clId="{1325448B-79EB-46A9-BA59-0C52D3D1647E}" dt="2024-08-20T12:51:43.170" v="5927" actId="1036"/>
          <ac:cxnSpMkLst>
            <pc:docMk/>
            <pc:sldMk cId="2369208025" sldId="558"/>
            <ac:cxnSpMk id="31" creationId="{2E16D331-F28F-D81E-397F-DE076F298ABE}"/>
          </ac:cxnSpMkLst>
        </pc:cxnChg>
      </pc:sldChg>
      <pc:sldChg chg="addSp delSp modSp new mod">
        <pc:chgData name="Masakiyo Kitazawa" userId="2bf3742da7ad8ecb" providerId="LiveId" clId="{1325448B-79EB-46A9-BA59-0C52D3D1647E}" dt="2024-08-21T02:00:14.355" v="8553" actId="1076"/>
        <pc:sldMkLst>
          <pc:docMk/>
          <pc:sldMk cId="1848710623" sldId="559"/>
        </pc:sldMkLst>
        <pc:spChg chg="mod">
          <ac:chgData name="Masakiyo Kitazawa" userId="2bf3742da7ad8ecb" providerId="LiveId" clId="{1325448B-79EB-46A9-BA59-0C52D3D1647E}" dt="2024-08-20T00:41:26.146" v="4091" actId="20577"/>
          <ac:spMkLst>
            <pc:docMk/>
            <pc:sldMk cId="1848710623" sldId="559"/>
            <ac:spMk id="2" creationId="{2E0FF50B-667A-842E-F975-D7D92E2BA6E5}"/>
          </ac:spMkLst>
        </pc:spChg>
        <pc:spChg chg="add del mod">
          <ac:chgData name="Masakiyo Kitazawa" userId="2bf3742da7ad8ecb" providerId="LiveId" clId="{1325448B-79EB-46A9-BA59-0C52D3D1647E}" dt="2024-08-20T12:55:49.397" v="6013" actId="478"/>
          <ac:spMkLst>
            <pc:docMk/>
            <pc:sldMk cId="1848710623" sldId="559"/>
            <ac:spMk id="3" creationId="{24D2E32D-9B9E-826D-3418-4E7FFA5B264B}"/>
          </ac:spMkLst>
        </pc:spChg>
        <pc:spChg chg="add del mod">
          <ac:chgData name="Masakiyo Kitazawa" userId="2bf3742da7ad8ecb" providerId="LiveId" clId="{1325448B-79EB-46A9-BA59-0C52D3D1647E}" dt="2024-08-20T12:55:44.307" v="6012" actId="478"/>
          <ac:spMkLst>
            <pc:docMk/>
            <pc:sldMk cId="1848710623" sldId="559"/>
            <ac:spMk id="4" creationId="{7BF55CB4-E874-AEDE-D1B4-9FB554987E95}"/>
          </ac:spMkLst>
        </pc:spChg>
        <pc:spChg chg="add mod ord">
          <ac:chgData name="Masakiyo Kitazawa" userId="2bf3742da7ad8ecb" providerId="LiveId" clId="{1325448B-79EB-46A9-BA59-0C52D3D1647E}" dt="2024-08-20T13:55:11.350" v="7504" actId="14100"/>
          <ac:spMkLst>
            <pc:docMk/>
            <pc:sldMk cId="1848710623" sldId="559"/>
            <ac:spMk id="5" creationId="{4CF93E16-CDAD-605F-E5A1-6F819456151F}"/>
          </ac:spMkLst>
        </pc:spChg>
        <pc:spChg chg="add mo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6" creationId="{660B6720-680E-C5B4-5BE6-9CD9812D7E5B}"/>
          </ac:spMkLst>
        </pc:spChg>
        <pc:spChg chg="add mod">
          <ac:chgData name="Masakiyo Kitazawa" userId="2bf3742da7ad8ecb" providerId="LiveId" clId="{1325448B-79EB-46A9-BA59-0C52D3D1647E}" dt="2024-08-20T12:59:33.648" v="6110" actId="1076"/>
          <ac:spMkLst>
            <pc:docMk/>
            <pc:sldMk cId="1848710623" sldId="559"/>
            <ac:spMk id="7" creationId="{B2E6AD6B-4EE8-73EF-EBC5-00916F5A07D4}"/>
          </ac:spMkLst>
        </pc:spChg>
        <pc:spChg chg="add mod">
          <ac:chgData name="Masakiyo Kitazawa" userId="2bf3742da7ad8ecb" providerId="LiveId" clId="{1325448B-79EB-46A9-BA59-0C52D3D1647E}" dt="2024-08-21T01:58:57.941" v="8514" actId="1038"/>
          <ac:spMkLst>
            <pc:docMk/>
            <pc:sldMk cId="1848710623" sldId="559"/>
            <ac:spMk id="11" creationId="{2DA6BAFF-3DF7-D7C2-6798-E688902AF81D}"/>
          </ac:spMkLst>
        </pc:spChg>
        <pc:spChg chg="add del mod">
          <ac:chgData name="Masakiyo Kitazawa" userId="2bf3742da7ad8ecb" providerId="LiveId" clId="{1325448B-79EB-46A9-BA59-0C52D3D1647E}" dt="2024-08-20T12:56:08.051" v="6019" actId="478"/>
          <ac:spMkLst>
            <pc:docMk/>
            <pc:sldMk cId="1848710623" sldId="559"/>
            <ac:spMk id="11" creationId="{4955BA4D-BFD7-5106-F00C-1F777CCE13FD}"/>
          </ac:spMkLst>
        </pc:spChg>
        <pc:spChg chg="add mod or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12" creationId="{F943CA55-8DB9-9DFB-4D06-2FE9C730D679}"/>
          </ac:spMkLst>
        </pc:spChg>
        <pc:spChg chg="add mod">
          <ac:chgData name="Masakiyo Kitazawa" userId="2bf3742da7ad8ecb" providerId="LiveId" clId="{1325448B-79EB-46A9-BA59-0C52D3D1647E}" dt="2024-08-20T12:58:37.755" v="6107" actId="14100"/>
          <ac:spMkLst>
            <pc:docMk/>
            <pc:sldMk cId="1848710623" sldId="559"/>
            <ac:spMk id="13" creationId="{E2C34E63-BB39-A9A0-E65D-E9872A2B198A}"/>
          </ac:spMkLst>
        </pc:spChg>
        <pc:spChg chg="add mod">
          <ac:chgData name="Masakiyo Kitazawa" userId="2bf3742da7ad8ecb" providerId="LiveId" clId="{1325448B-79EB-46A9-BA59-0C52D3D1647E}" dt="2024-08-21T02:00:14.355" v="8553" actId="1076"/>
          <ac:spMkLst>
            <pc:docMk/>
            <pc:sldMk cId="1848710623" sldId="559"/>
            <ac:spMk id="14" creationId="{BBFC6BEE-DD85-2E95-3511-CD46242C75CE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19" creationId="{90BE0C05-9713-848E-B140-39A6446FB222}"/>
          </ac:spMkLst>
        </pc:spChg>
        <pc:spChg chg="add del mod">
          <ac:chgData name="Masakiyo Kitazawa" userId="2bf3742da7ad8ecb" providerId="LiveId" clId="{1325448B-79EB-46A9-BA59-0C52D3D1647E}" dt="2024-08-19T12:43:25.101" v="1483" actId="478"/>
          <ac:spMkLst>
            <pc:docMk/>
            <pc:sldMk cId="1848710623" sldId="559"/>
            <ac:spMk id="20" creationId="{4BAB278A-95B0-814E-C9BB-B6029A826D8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1" creationId="{17D7F045-3F87-450A-F305-1735B3F57845}"/>
          </ac:spMkLst>
        </pc:spChg>
        <pc:spChg chg="add del mod">
          <ac:chgData name="Masakiyo Kitazawa" userId="2bf3742da7ad8ecb" providerId="LiveId" clId="{1325448B-79EB-46A9-BA59-0C52D3D1647E}" dt="2024-08-19T12:39:14.026" v="1446" actId="478"/>
          <ac:spMkLst>
            <pc:docMk/>
            <pc:sldMk cId="1848710623" sldId="559"/>
            <ac:spMk id="22" creationId="{579684BC-EB27-222E-61DC-A623DC3ED7D3}"/>
          </ac:spMkLst>
        </pc:spChg>
        <pc:spChg chg="add del mod">
          <ac:chgData name="Masakiyo Kitazawa" userId="2bf3742da7ad8ecb" providerId="LiveId" clId="{1325448B-79EB-46A9-BA59-0C52D3D1647E}" dt="2024-08-19T12:38:52.331" v="1441" actId="478"/>
          <ac:spMkLst>
            <pc:docMk/>
            <pc:sldMk cId="1848710623" sldId="559"/>
            <ac:spMk id="23" creationId="{8480C270-50B7-8CAC-3D19-ECB585DA4496}"/>
          </ac:spMkLst>
        </pc:spChg>
        <pc:spChg chg="add del mod">
          <ac:chgData name="Masakiyo Kitazawa" userId="2bf3742da7ad8ecb" providerId="LiveId" clId="{1325448B-79EB-46A9-BA59-0C52D3D1647E}" dt="2024-08-19T12:38:54.563" v="1442" actId="478"/>
          <ac:spMkLst>
            <pc:docMk/>
            <pc:sldMk cId="1848710623" sldId="559"/>
            <ac:spMk id="24" creationId="{D740E4BA-7BF2-DB5F-0469-22C7A2D2C60D}"/>
          </ac:spMkLst>
        </pc:spChg>
        <pc:spChg chg="add del mod">
          <ac:chgData name="Masakiyo Kitazawa" userId="2bf3742da7ad8ecb" providerId="LiveId" clId="{1325448B-79EB-46A9-BA59-0C52D3D1647E}" dt="2024-08-19T12:38:49.107" v="1440" actId="478"/>
          <ac:spMkLst>
            <pc:docMk/>
            <pc:sldMk cId="1848710623" sldId="559"/>
            <ac:spMk id="25" creationId="{0A39FEA2-073F-75BF-42AB-F774FB782516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6" creationId="{3A3DB9CD-FA4A-02C8-FF72-2295E802BCCC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8" creationId="{D6A3517A-5704-150E-A542-30448F07E7E9}"/>
          </ac:spMkLst>
        </pc:spChg>
        <pc:spChg chg="add del mod">
          <ac:chgData name="Masakiyo Kitazawa" userId="2bf3742da7ad8ecb" providerId="LiveId" clId="{1325448B-79EB-46A9-BA59-0C52D3D1647E}" dt="2024-08-19T12:39:10.262" v="1445" actId="478"/>
          <ac:spMkLst>
            <pc:docMk/>
            <pc:sldMk cId="1848710623" sldId="559"/>
            <ac:spMk id="29" creationId="{F3CDB9E3-2CD5-C487-A2A2-2C3477FA0D3C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8" creationId="{9A91F7FA-2E42-1107-070D-0A6085AB411E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9" creationId="{25A97F6E-C593-2ABB-09EB-3100CBA178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0" creationId="{8E5076BC-B6E9-CD47-458B-410FE70B7EB0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1" creationId="{0A0355E1-8CEC-C8E3-9B58-8BE21B4459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2" creationId="{BC6BE4EE-5DAD-BAA8-3EE0-47FBCC74E353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3" creationId="{087F2207-FDAA-310E-0029-D0809CD6E28B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4" creationId="{D4BA4757-4689-F1FE-021A-F18E2E66C417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3" creationId="{2D72AE9F-1283-44F2-2D02-46DFC90E8B3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4" creationId="{46DD304C-24D5-FDED-C27A-72F31D083FD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5" creationId="{F7A80494-D4C5-E190-2290-D56E0DF0306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6" creationId="{EA6E1FB1-1163-3D09-582A-70F08B34B849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7" creationId="{D14475D1-C2E3-E2A8-EADD-A66C6C52D4B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8" creationId="{CFD08AB6-58AC-09B1-235E-AC029C585CF2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9" creationId="{0A490184-36E2-527B-626E-D7EA1CA0049F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4" creationId="{C5193D2C-ACD1-65F5-8467-29ABEB57B3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5" creationId="{27696E85-93E9-349B-2190-E153960708A1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6" creationId="{FB2339D9-A908-A62B-735B-6C140E0D4FF0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7" creationId="{C1AF715B-86D7-CBE0-1CC3-03860E846D6E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8" creationId="{1A12995B-8A66-3BAB-EC49-494B51625554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9" creationId="{E5CCD9EF-0471-74DF-6EE8-245F4517CA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80" creationId="{C44A94AA-4E50-E5A2-D162-618A97346B3A}"/>
          </ac:spMkLst>
        </pc:spChg>
        <pc:spChg chg="add del">
          <ac:chgData name="Masakiyo Kitazawa" userId="2bf3742da7ad8ecb" providerId="LiveId" clId="{1325448B-79EB-46A9-BA59-0C52D3D1647E}" dt="2024-08-19T12:47:28.102" v="1556" actId="21"/>
          <ac:spMkLst>
            <pc:docMk/>
            <pc:sldMk cId="1848710623" sldId="559"/>
            <ac:spMk id="96" creationId="{798313D7-692B-B000-FBEF-4BEEEA90A1BE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97" creationId="{3DF0819C-47DB-7AF0-6B4D-5C15F52E529C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01" creationId="{5C9878CE-C3F0-BCF5-45AA-C0AEA080BC23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2" creationId="{9AA5812B-B847-13A6-C9A7-B3A2A38C5837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3" creationId="{B828DE24-D68D-5925-282F-6701525E28FA}"/>
          </ac:spMkLst>
        </pc:spChg>
        <pc:spChg chg="add del mod">
          <ac:chgData name="Masakiyo Kitazawa" userId="2bf3742da7ad8ecb" providerId="LiveId" clId="{1325448B-79EB-46A9-BA59-0C52D3D1647E}" dt="2024-08-19T12:59:22.063" v="1869" actId="478"/>
          <ac:spMkLst>
            <pc:docMk/>
            <pc:sldMk cId="1848710623" sldId="559"/>
            <ac:spMk id="117" creationId="{8A412178-2968-1853-FCDB-F02E929D9E4F}"/>
          </ac:spMkLst>
        </pc:spChg>
        <pc:spChg chg="add del mod">
          <ac:chgData name="Masakiyo Kitazawa" userId="2bf3742da7ad8ecb" providerId="LiveId" clId="{1325448B-79EB-46A9-BA59-0C52D3D1647E}" dt="2024-08-20T12:58:26.843" v="6104" actId="478"/>
          <ac:spMkLst>
            <pc:docMk/>
            <pc:sldMk cId="1848710623" sldId="559"/>
            <ac:spMk id="128" creationId="{ABD35408-E32F-C6C8-BC25-8DA0668E82E9}"/>
          </ac:spMkLst>
        </pc:spChg>
        <pc:spChg chg="add del mod">
          <ac:chgData name="Masakiyo Kitazawa" userId="2bf3742da7ad8ecb" providerId="LiveId" clId="{1325448B-79EB-46A9-BA59-0C52D3D1647E}" dt="2024-08-20T12:55:05.473" v="5991" actId="478"/>
          <ac:spMkLst>
            <pc:docMk/>
            <pc:sldMk cId="1848710623" sldId="559"/>
            <ac:spMk id="146" creationId="{2B266986-0067-C239-0AD8-3A77B8DBAEAE}"/>
          </ac:spMkLst>
        </pc:sp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3" creationId="{50A00D57-5B99-ADC9-E52C-66CDFA252F8F}"/>
          </ac:picMkLst>
        </pc:picChg>
        <pc:picChg chg="add del mod">
          <ac:chgData name="Masakiyo Kitazawa" userId="2bf3742da7ad8ecb" providerId="LiveId" clId="{1325448B-79EB-46A9-BA59-0C52D3D1647E}" dt="2024-08-19T12:36:13.732" v="1413" actId="478"/>
          <ac:picMkLst>
            <pc:docMk/>
            <pc:sldMk cId="1848710623" sldId="559"/>
            <ac:picMk id="3" creationId="{C8882D20-F88B-EF3B-3AC9-437494288DE2}"/>
          </ac:picMkLst>
        </pc:pic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4" creationId="{A55C5064-A66C-93F0-F3A3-01B334162C00}"/>
          </ac:picMkLst>
        </pc:picChg>
        <pc:picChg chg="add del mod">
          <ac:chgData name="Masakiyo Kitazawa" userId="2bf3742da7ad8ecb" providerId="LiveId" clId="{1325448B-79EB-46A9-BA59-0C52D3D1647E}" dt="2024-08-19T12:33:24.149" v="1360"/>
          <ac:picMkLst>
            <pc:docMk/>
            <pc:sldMk cId="1848710623" sldId="559"/>
            <ac:picMk id="5" creationId="{1FA8690D-7A2C-4F0D-7670-A303C12F07BD}"/>
          </ac:picMkLst>
        </pc:picChg>
        <pc:picChg chg="add del mod">
          <ac:chgData name="Masakiyo Kitazawa" userId="2bf3742da7ad8ecb" providerId="LiveId" clId="{1325448B-79EB-46A9-BA59-0C52D3D1647E}" dt="2024-08-19T12:59:22.063" v="1869" actId="478"/>
          <ac:picMkLst>
            <pc:docMk/>
            <pc:sldMk cId="1848710623" sldId="559"/>
            <ac:picMk id="7" creationId="{DA91930B-45A1-9C40-531B-941CF1E2719B}"/>
          </ac:picMkLst>
        </pc:picChg>
        <pc:picChg chg="add mod">
          <ac:chgData name="Masakiyo Kitazawa" userId="2bf3742da7ad8ecb" providerId="LiveId" clId="{1325448B-79EB-46A9-BA59-0C52D3D1647E}" dt="2024-08-20T12:52:40.442" v="5935" actId="1076"/>
          <ac:picMkLst>
            <pc:docMk/>
            <pc:sldMk cId="1848710623" sldId="559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0T12:55:54.222" v="6015" actId="1076"/>
          <ac:picMkLst>
            <pc:docMk/>
            <pc:sldMk cId="1848710623" sldId="559"/>
            <ac:picMk id="9" creationId="{0D60D998-7100-3B68-970B-14C49B709A56}"/>
          </ac:picMkLst>
        </pc:picChg>
        <pc:picChg chg="add del mod">
          <ac:chgData name="Masakiyo Kitazawa" userId="2bf3742da7ad8ecb" providerId="LiveId" clId="{1325448B-79EB-46A9-BA59-0C52D3D1647E}" dt="2024-08-19T12:36:06.617" v="1411"/>
          <ac:picMkLst>
            <pc:docMk/>
            <pc:sldMk cId="1848710623" sldId="559"/>
            <ac:picMk id="9" creationId="{28E482E1-FCC1-F0E4-844A-5F4C2CDD6166}"/>
          </ac:picMkLst>
        </pc:picChg>
        <pc:picChg chg="add mod">
          <ac:chgData name="Masakiyo Kitazawa" userId="2bf3742da7ad8ecb" providerId="LiveId" clId="{1325448B-79EB-46A9-BA59-0C52D3D1647E}" dt="2024-08-20T12:55:52.123" v="6014" actId="1076"/>
          <ac:picMkLst>
            <pc:docMk/>
            <pc:sldMk cId="1848710623" sldId="559"/>
            <ac:picMk id="10" creationId="{CF09F798-F37B-51F5-55C0-413848F055DD}"/>
          </ac:picMkLst>
        </pc:picChg>
        <pc:picChg chg="add del mod">
          <ac:chgData name="Masakiyo Kitazawa" userId="2bf3742da7ad8ecb" providerId="LiveId" clId="{1325448B-79EB-46A9-BA59-0C52D3D1647E}" dt="2024-08-19T12:59:14.805" v="1867" actId="478"/>
          <ac:picMkLst>
            <pc:docMk/>
            <pc:sldMk cId="1848710623" sldId="559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19T12:37:57.121" v="1432"/>
          <ac:picMkLst>
            <pc:docMk/>
            <pc:sldMk cId="1848710623" sldId="559"/>
            <ac:picMk id="13" creationId="{E4C8D0EE-D97D-CEA5-183E-7AF91B4AD808}"/>
          </ac:picMkLst>
        </pc:picChg>
        <pc:picChg chg="add del mod">
          <ac:chgData name="Masakiyo Kitazawa" userId="2bf3742da7ad8ecb" providerId="LiveId" clId="{1325448B-79EB-46A9-BA59-0C52D3D1647E}" dt="2024-08-19T12:44:57.226" v="1517"/>
          <ac:picMkLst>
            <pc:docMk/>
            <pc:sldMk cId="1848710623" sldId="559"/>
            <ac:picMk id="15" creationId="{1BC3F61E-6447-8961-C34E-9D296DB00E00}"/>
          </ac:picMkLst>
        </pc:picChg>
        <pc:picChg chg="add del mod">
          <ac:chgData name="Masakiyo Kitazawa" userId="2bf3742da7ad8ecb" providerId="LiveId" clId="{1325448B-79EB-46A9-BA59-0C52D3D1647E}" dt="2024-08-19T12:39:06.400" v="1444" actId="478"/>
          <ac:picMkLst>
            <pc:docMk/>
            <pc:sldMk cId="1848710623" sldId="559"/>
            <ac:picMk id="18" creationId="{E6B5749F-74D0-090F-2012-E820672B464B}"/>
          </ac:picMkLst>
        </pc:picChg>
        <pc:picChg chg="add del mod">
          <ac:chgData name="Masakiyo Kitazawa" userId="2bf3742da7ad8ecb" providerId="LiveId" clId="{1325448B-79EB-46A9-BA59-0C52D3D1647E}" dt="2024-08-19T12:39:03.943" v="1443" actId="478"/>
          <ac:picMkLst>
            <pc:docMk/>
            <pc:sldMk cId="1848710623" sldId="559"/>
            <ac:picMk id="27" creationId="{C779B341-327D-6C5F-14C6-EED1A2684E4D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1" creationId="{A30E4E54-A547-6E5D-01E9-EA2F7DE32A02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6" creationId="{AED74609-90EB-B034-0FD7-6BF954B9A818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7" creationId="{74D042D1-3802-6208-BD9B-4E0FF3D3C2E6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46" creationId="{3D71BA3F-DBE2-8259-035E-B3D435DA5B24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1" creationId="{5CB4E664-F5EB-4BCD-417A-49BD46CEEF53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2" creationId="{71F33986-D233-0B9C-9AC3-11AAE9E85D6C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67" creationId="{EB0AAF77-FB50-62E2-6273-61409710A45A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2" creationId="{A61F4B63-3E37-4888-0BD8-03AB9D39695B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3" creationId="{5375A800-C7CE-8E5E-39B1-E853C6EA350F}"/>
          </ac:picMkLst>
        </pc:picChg>
        <pc:picChg chg="add del mod">
          <ac:chgData name="Masakiyo Kitazawa" userId="2bf3742da7ad8ecb" providerId="LiveId" clId="{1325448B-79EB-46A9-BA59-0C52D3D1647E}" dt="2024-08-19T12:59:09.560" v="1865" actId="478"/>
          <ac:picMkLst>
            <pc:docMk/>
            <pc:sldMk cId="1848710623" sldId="559"/>
            <ac:picMk id="85" creationId="{DDAD33A1-B257-EF14-6FCB-F955966A44DC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87" creationId="{B977948E-795A-8FF7-E96A-C4A21861E554}"/>
          </ac:picMkLst>
        </pc:picChg>
        <pc:picChg chg="add del mod">
          <ac:chgData name="Masakiyo Kitazawa" userId="2bf3742da7ad8ecb" providerId="LiveId" clId="{1325448B-79EB-46A9-BA59-0C52D3D1647E}" dt="2024-08-19T12:45:29.070" v="1539"/>
          <ac:picMkLst>
            <pc:docMk/>
            <pc:sldMk cId="1848710623" sldId="559"/>
            <ac:picMk id="88" creationId="{79B291C1-36C6-D2F4-8937-4D7F6782F30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90" creationId="{720A1B69-3095-E535-4F0A-EA544170F672}"/>
          </ac:picMkLst>
        </pc:picChg>
        <pc:picChg chg="add del mod">
          <ac:chgData name="Masakiyo Kitazawa" userId="2bf3742da7ad8ecb" providerId="LiveId" clId="{1325448B-79EB-46A9-BA59-0C52D3D1647E}" dt="2024-08-19T12:53:31.340" v="1712"/>
          <ac:picMkLst>
            <pc:docMk/>
            <pc:sldMk cId="1848710623" sldId="559"/>
            <ac:picMk id="106" creationId="{1BE04694-23FE-2AF5-533D-86CB59063097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08" creationId="{04072C90-5A3B-7227-A461-8538C292B854}"/>
          </ac:picMkLst>
        </pc:picChg>
        <pc:picChg chg="add del mod">
          <ac:chgData name="Masakiyo Kitazawa" userId="2bf3742da7ad8ecb" providerId="LiveId" clId="{1325448B-79EB-46A9-BA59-0C52D3D1647E}" dt="2024-08-19T12:53:58.873" v="1729"/>
          <ac:picMkLst>
            <pc:docMk/>
            <pc:sldMk cId="1848710623" sldId="559"/>
            <ac:picMk id="109" creationId="{8B79CD66-888F-70D4-9991-BCE5A66BFE3F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1" creationId="{ED3EE288-F259-FBCF-A2D6-38739F6C3BCE}"/>
          </ac:picMkLst>
        </pc:picChg>
        <pc:picChg chg="add del mod">
          <ac:chgData name="Masakiyo Kitazawa" userId="2bf3742da7ad8ecb" providerId="LiveId" clId="{1325448B-79EB-46A9-BA59-0C52D3D1647E}" dt="2024-08-19T12:56:10.047" v="1826"/>
          <ac:picMkLst>
            <pc:docMk/>
            <pc:sldMk cId="1848710623" sldId="559"/>
            <ac:picMk id="114" creationId="{C690B035-D6C7-DF6A-DF08-A8665A137D3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6" creationId="{ABB69D5F-00EC-8C75-B3CA-0A95A7190C18}"/>
          </ac:picMkLst>
        </pc:picChg>
        <pc:picChg chg="add mod ord">
          <ac:chgData name="Masakiyo Kitazawa" userId="2bf3742da7ad8ecb" providerId="LiveId" clId="{1325448B-79EB-46A9-BA59-0C52D3D1647E}" dt="2024-08-20T12:53:41.705" v="5953" actId="167"/>
          <ac:picMkLst>
            <pc:docMk/>
            <pc:sldMk cId="1848710623" sldId="559"/>
            <ac:picMk id="118" creationId="{5556E8E8-52AC-58D6-9A07-F51C56DF1732}"/>
          </ac:picMkLst>
        </pc:picChg>
        <pc:picChg chg="add del mod">
          <ac:chgData name="Masakiyo Kitazawa" userId="2bf3742da7ad8ecb" providerId="LiveId" clId="{1325448B-79EB-46A9-BA59-0C52D3D1647E}" dt="2024-08-19T13:04:34.556" v="2075"/>
          <ac:picMkLst>
            <pc:docMk/>
            <pc:sldMk cId="1848710623" sldId="559"/>
            <ac:picMk id="119" creationId="{2F6AEF09-045F-97FD-CA0D-DCFA4896F572}"/>
          </ac:picMkLst>
        </pc:picChg>
        <pc:picChg chg="add mod">
          <ac:chgData name="Masakiyo Kitazawa" userId="2bf3742da7ad8ecb" providerId="LiveId" clId="{1325448B-79EB-46A9-BA59-0C52D3D1647E}" dt="2024-08-19T12:59:07.524" v="1864" actId="1076"/>
          <ac:picMkLst>
            <pc:docMk/>
            <pc:sldMk cId="1848710623" sldId="559"/>
            <ac:picMk id="120" creationId="{F0E5109C-53C8-E50D-6B4F-E52BA6939489}"/>
          </ac:picMkLst>
        </pc:picChg>
        <pc:picChg chg="add del mod">
          <ac:chgData name="Masakiyo Kitazawa" userId="2bf3742da7ad8ecb" providerId="LiveId" clId="{1325448B-79EB-46A9-BA59-0C52D3D1647E}" dt="2024-08-19T13:04:06.017" v="2060"/>
          <ac:picMkLst>
            <pc:docMk/>
            <pc:sldMk cId="1848710623" sldId="559"/>
            <ac:picMk id="129" creationId="{D5D55C78-5B88-6496-1C73-1A3ACF1C21D8}"/>
          </ac:picMkLst>
        </pc:picChg>
        <pc:picChg chg="add del mod">
          <ac:chgData name="Masakiyo Kitazawa" userId="2bf3742da7ad8ecb" providerId="LiveId" clId="{1325448B-79EB-46A9-BA59-0C52D3D1647E}" dt="2024-08-19T13:09:40.889" v="2170"/>
          <ac:picMkLst>
            <pc:docMk/>
            <pc:sldMk cId="1848710623" sldId="559"/>
            <ac:picMk id="131" creationId="{09AE70D7-0680-660E-261C-485507DC7B14}"/>
          </ac:picMkLst>
        </pc:picChg>
        <pc:picChg chg="add del mod">
          <ac:chgData name="Masakiyo Kitazawa" userId="2bf3742da7ad8ecb" providerId="LiveId" clId="{1325448B-79EB-46A9-BA59-0C52D3D1647E}" dt="2024-08-19T13:04:47.287" v="2087"/>
          <ac:picMkLst>
            <pc:docMk/>
            <pc:sldMk cId="1848710623" sldId="559"/>
            <ac:picMk id="132" creationId="{CC7F5D88-4C10-431C-C9AE-71F85343C3F1}"/>
          </ac:picMkLst>
        </pc:picChg>
        <pc:picChg chg="add mod">
          <ac:chgData name="Masakiyo Kitazawa" userId="2bf3742da7ad8ecb" providerId="LiveId" clId="{1325448B-79EB-46A9-BA59-0C52D3D1647E}" dt="2024-08-19T13:10:09.217" v="2177" actId="1076"/>
          <ac:picMkLst>
            <pc:docMk/>
            <pc:sldMk cId="1848710623" sldId="559"/>
            <ac:picMk id="134" creationId="{561FB70A-51EB-1C8B-05FA-4640B2592456}"/>
          </ac:picMkLst>
        </pc:picChg>
        <pc:picChg chg="add del mod">
          <ac:chgData name="Masakiyo Kitazawa" userId="2bf3742da7ad8ecb" providerId="LiveId" clId="{1325448B-79EB-46A9-BA59-0C52D3D1647E}" dt="2024-08-19T13:05:27.983" v="2116"/>
          <ac:picMkLst>
            <pc:docMk/>
            <pc:sldMk cId="1848710623" sldId="559"/>
            <ac:picMk id="136" creationId="{5827FE25-3307-8B5E-5A01-23D1C4ACF534}"/>
          </ac:picMkLst>
        </pc:picChg>
        <pc:picChg chg="add del mod">
          <ac:chgData name="Masakiyo Kitazawa" userId="2bf3742da7ad8ecb" providerId="LiveId" clId="{1325448B-79EB-46A9-BA59-0C52D3D1647E}" dt="2024-08-19T13:05:09.736" v="2104"/>
          <ac:picMkLst>
            <pc:docMk/>
            <pc:sldMk cId="1848710623" sldId="559"/>
            <ac:picMk id="137" creationId="{F34C273C-F8C9-0CB9-3C20-F1F2A1DEDAB2}"/>
          </ac:picMkLst>
        </pc:picChg>
        <pc:picChg chg="add del mod">
          <ac:chgData name="Masakiyo Kitazawa" userId="2bf3742da7ad8ecb" providerId="LiveId" clId="{1325448B-79EB-46A9-BA59-0C52D3D1647E}" dt="2024-08-19T13:05:31.384" v="2117" actId="21"/>
          <ac:picMkLst>
            <pc:docMk/>
            <pc:sldMk cId="1848710623" sldId="559"/>
            <ac:picMk id="139" creationId="{D91E010E-0880-D022-4023-4A2437F536C1}"/>
          </ac:picMkLst>
        </pc:picChg>
        <pc:picChg chg="add mod">
          <ac:chgData name="Masakiyo Kitazawa" userId="2bf3742da7ad8ecb" providerId="LiveId" clId="{1325448B-79EB-46A9-BA59-0C52D3D1647E}" dt="2024-08-19T13:06:11.404" v="2140" actId="1076"/>
          <ac:picMkLst>
            <pc:docMk/>
            <pc:sldMk cId="1848710623" sldId="559"/>
            <ac:picMk id="141" creationId="{DFE45DF2-DC46-2120-1D92-7369FC5EE463}"/>
          </ac:picMkLst>
        </pc:picChg>
        <pc:picChg chg="add del mod">
          <ac:chgData name="Masakiyo Kitazawa" userId="2bf3742da7ad8ecb" providerId="LiveId" clId="{1325448B-79EB-46A9-BA59-0C52D3D1647E}" dt="2024-08-19T13:05:46.681" v="2131"/>
          <ac:picMkLst>
            <pc:docMk/>
            <pc:sldMk cId="1848710623" sldId="559"/>
            <ac:picMk id="142" creationId="{0FCC4DC8-2E49-5EA9-7D31-07D49C1BF71E}"/>
          </ac:picMkLst>
        </pc:picChg>
        <pc:picChg chg="add mod">
          <ac:chgData name="Masakiyo Kitazawa" userId="2bf3742da7ad8ecb" providerId="LiveId" clId="{1325448B-79EB-46A9-BA59-0C52D3D1647E}" dt="2024-08-19T13:05:56.503" v="2136" actId="1036"/>
          <ac:picMkLst>
            <pc:docMk/>
            <pc:sldMk cId="1848710623" sldId="559"/>
            <ac:picMk id="144" creationId="{292C11D9-566D-55C5-8CEC-4CB3890A153D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5" creationId="{BB50AF4D-8166-016A-8BCA-E6B33FE8A9A1}"/>
          </ac:picMkLst>
        </pc:picChg>
        <pc:picChg chg="add mod">
          <ac:chgData name="Masakiyo Kitazawa" userId="2bf3742da7ad8ecb" providerId="LiveId" clId="{1325448B-79EB-46A9-BA59-0C52D3D1647E}" dt="2024-08-20T12:52:47.178" v="5944" actId="1035"/>
          <ac:picMkLst>
            <pc:docMk/>
            <pc:sldMk cId="1848710623" sldId="559"/>
            <ac:picMk id="148" creationId="{8C37B6C9-EB06-EB9C-11EE-0BC622AFB3FB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9" creationId="{1B36E0FA-72D4-523F-2715-7F0770D48F65}"/>
          </ac:picMkLst>
        </pc:picChg>
        <pc:cxnChg chg="add del mod">
          <ac:chgData name="Masakiyo Kitazawa" userId="2bf3742da7ad8ecb" providerId="LiveId" clId="{1325448B-79EB-46A9-BA59-0C52D3D1647E}" dt="2024-08-19T12:43:21.678" v="1482" actId="478"/>
          <ac:cxnSpMkLst>
            <pc:docMk/>
            <pc:sldMk cId="1848710623" sldId="559"/>
            <ac:cxnSpMk id="16" creationId="{5817BEBC-10B3-B087-EE15-8E9AFAD95A25}"/>
          </ac:cxnSpMkLst>
        </pc:cxnChg>
        <pc:cxnChg chg="add del mod">
          <ac:chgData name="Masakiyo Kitazawa" userId="2bf3742da7ad8ecb" providerId="LiveId" clId="{1325448B-79EB-46A9-BA59-0C52D3D1647E}" dt="2024-08-19T12:43:17.995" v="1480" actId="478"/>
          <ac:cxnSpMkLst>
            <pc:docMk/>
            <pc:sldMk cId="1848710623" sldId="559"/>
            <ac:cxnSpMk id="17" creationId="{17FAB83E-4924-283A-FFA7-D8D79032D955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0" creationId="{0CC39613-7029-D513-BF06-C0FDE725AFAC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2" creationId="{6251B5AF-7128-416E-3463-C98437245AC7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3" creationId="{0CD64133-6E93-C8CB-6B56-99916074E3FF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4" creationId="{14A0BBCC-5A69-0449-D4A9-1FD983AB00B6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5" creationId="{41F60AFE-BAB7-566E-3DDE-568FCC12063E}"/>
          </ac:cxnSpMkLst>
        </pc:cxnChg>
        <pc:cxnChg chg="add del mod">
          <ac:chgData name="Masakiyo Kitazawa" userId="2bf3742da7ad8ecb" providerId="LiveId" clId="{1325448B-79EB-46A9-BA59-0C52D3D1647E}" dt="2024-08-19T12:43:20.389" v="1481" actId="478"/>
          <ac:cxnSpMkLst>
            <pc:docMk/>
            <pc:sldMk cId="1848710623" sldId="559"/>
            <ac:cxnSpMk id="45" creationId="{247ADB98-0D4C-829B-0B95-AA7A99C7DC8B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7" creationId="{8366D8A9-7259-0125-CB27-C4A8565308F8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8" creationId="{79C89582-E278-9487-657D-8ADA26F62E41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9" creationId="{D295851F-6288-124B-9A61-E8BBA175D62D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50" creationId="{FB7FAF45-0E8F-CB50-6792-BE7DE0F8CEFD}"/>
          </ac:cxnSpMkLst>
        </pc:cxnChg>
        <pc:cxnChg chg="add del">
          <ac:chgData name="Masakiyo Kitazawa" userId="2bf3742da7ad8ecb" providerId="LiveId" clId="{1325448B-79EB-46A9-BA59-0C52D3D1647E}" dt="2024-08-19T12:43:47.795" v="1486" actId="478"/>
          <ac:cxnSpMkLst>
            <pc:docMk/>
            <pc:sldMk cId="1848710623" sldId="559"/>
            <ac:cxnSpMk id="61" creationId="{ACE48133-445D-D26D-D61C-9AFF7E39C29C}"/>
          </ac:cxnSpMkLst>
        </pc:cxnChg>
        <pc:cxnChg chg="add del">
          <ac:chgData name="Masakiyo Kitazawa" userId="2bf3742da7ad8ecb" providerId="LiveId" clId="{1325448B-79EB-46A9-BA59-0C52D3D1647E}" dt="2024-08-19T12:43:53.402" v="1488" actId="11529"/>
          <ac:cxnSpMkLst>
            <pc:docMk/>
            <pc:sldMk cId="1848710623" sldId="559"/>
            <ac:cxnSpMk id="63" creationId="{A0ADA788-62DE-EFD4-8299-3FE2CFA13D4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65" creationId="{AE4D58E9-58F3-1D90-1F28-7FAE14AF543A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6" creationId="{41B63E41-B48C-B00A-64DB-25B9A35D0C04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8" creationId="{CD74F13F-3C80-443D-C09C-373EAAA94A49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9" creationId="{179AB879-D6D6-FD47-FA92-494C2F00D320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0" creationId="{3F3D68D6-7FA9-FF1E-E3EF-B0586CC3D5E3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1" creationId="{624DC7E0-0442-4247-0D63-A4720BF571B4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81" creationId="{106697CE-A079-0DF9-8DA7-3E0A408357F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2" creationId="{E1D8C0BA-FE37-6D99-79B5-DDA281BC8170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5" creationId="{B157BB4E-50E7-3321-959B-E86B8793A879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103" creationId="{859EAC02-13DA-B13C-2535-ABD5E660644D}"/>
          </ac:cxnSpMkLst>
        </pc:cxnChg>
        <pc:cxnChg chg="add mod">
          <ac:chgData name="Masakiyo Kitazawa" userId="2bf3742da7ad8ecb" providerId="LiveId" clId="{1325448B-79EB-46A9-BA59-0C52D3D1647E}" dt="2024-08-19T12:59:07.524" v="1864" actId="1076"/>
          <ac:cxnSpMkLst>
            <pc:docMk/>
            <pc:sldMk cId="1848710623" sldId="559"/>
            <ac:cxnSpMk id="121" creationId="{4F3E9CE6-557F-2B5A-D7E5-528BC6CB9251}"/>
          </ac:cxnSpMkLst>
        </pc:cxnChg>
        <pc:cxnChg chg="add mod">
          <ac:chgData name="Masakiyo Kitazawa" userId="2bf3742da7ad8ecb" providerId="LiveId" clId="{1325448B-79EB-46A9-BA59-0C52D3D1647E}" dt="2024-08-19T13:00:06.572" v="1886" actId="692"/>
          <ac:cxnSpMkLst>
            <pc:docMk/>
            <pc:sldMk cId="1848710623" sldId="559"/>
            <ac:cxnSpMk id="123" creationId="{4D162794-890B-66F9-CBF6-898DDDBF73E0}"/>
          </ac:cxnSpMkLst>
        </pc:cxnChg>
        <pc:cxnChg chg="add mod">
          <ac:chgData name="Masakiyo Kitazawa" userId="2bf3742da7ad8ecb" providerId="LiveId" clId="{1325448B-79EB-46A9-BA59-0C52D3D1647E}" dt="2024-08-20T01:46:27.049" v="4231" actId="1035"/>
          <ac:cxnSpMkLst>
            <pc:docMk/>
            <pc:sldMk cId="1848710623" sldId="559"/>
            <ac:cxnSpMk id="124" creationId="{EC7AFF01-FB71-1752-D38E-21A7BD0D97A2}"/>
          </ac:cxnSpMkLst>
        </pc:cxnChg>
      </pc:sldChg>
      <pc:sldChg chg="addSp delSp modSp new mod">
        <pc:chgData name="Masakiyo Kitazawa" userId="2bf3742da7ad8ecb" providerId="LiveId" clId="{1325448B-79EB-46A9-BA59-0C52D3D1647E}" dt="2024-08-21T02:39:25.203" v="9030" actId="1037"/>
        <pc:sldMkLst>
          <pc:docMk/>
          <pc:sldMk cId="2673446898" sldId="560"/>
        </pc:sldMkLst>
        <pc:spChg chg="mod">
          <ac:chgData name="Masakiyo Kitazawa" userId="2bf3742da7ad8ecb" providerId="LiveId" clId="{1325448B-79EB-46A9-BA59-0C52D3D1647E}" dt="2024-08-19T12:39:41.328" v="1457" actId="20577"/>
          <ac:spMkLst>
            <pc:docMk/>
            <pc:sldMk cId="2673446898" sldId="560"/>
            <ac:spMk id="2" creationId="{CDEEA1AC-2061-E029-F671-486E25B019D0}"/>
          </ac:spMkLst>
        </pc:spChg>
        <pc:spChg chg="add del mod">
          <ac:chgData name="Masakiyo Kitazawa" userId="2bf3742da7ad8ecb" providerId="LiveId" clId="{1325448B-79EB-46A9-BA59-0C52D3D1647E}" dt="2024-08-20T01:51:44.142" v="4264" actId="21"/>
          <ac:spMkLst>
            <pc:docMk/>
            <pc:sldMk cId="2673446898" sldId="560"/>
            <ac:spMk id="5" creationId="{CE4C9292-C929-5394-53A3-16215A37CC80}"/>
          </ac:spMkLst>
        </pc:spChg>
        <pc:spChg chg="add del mod">
          <ac:chgData name="Masakiyo Kitazawa" userId="2bf3742da7ad8ecb" providerId="LiveId" clId="{1325448B-79EB-46A9-BA59-0C52D3D1647E}" dt="2024-08-19T12:40:18.770" v="1460" actId="478"/>
          <ac:spMkLst>
            <pc:docMk/>
            <pc:sldMk cId="2673446898" sldId="560"/>
            <ac:spMk id="6" creationId="{0CA1A4DF-7DE0-199E-29DE-A90C2283D3D0}"/>
          </ac:spMkLst>
        </pc:spChg>
        <pc:spChg chg="add mod">
          <ac:chgData name="Masakiyo Kitazawa" userId="2bf3742da7ad8ecb" providerId="LiveId" clId="{1325448B-79EB-46A9-BA59-0C52D3D1647E}" dt="2024-08-20T13:20:38.981" v="6599" actId="692"/>
          <ac:spMkLst>
            <pc:docMk/>
            <pc:sldMk cId="2673446898" sldId="560"/>
            <ac:spMk id="8" creationId="{CE4C9292-C929-5394-53A3-16215A37CC8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4" creationId="{5C0A41DF-EBAA-2EF3-2619-8B6EFBFE3B7C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5" creationId="{4B33A547-C2BE-D427-EEB5-07B9F84680F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8" creationId="{7FD419A3-BDBA-970A-67F4-B7FD497CF6D2}"/>
          </ac:spMkLst>
        </pc:spChg>
        <pc:spChg chg="add mod ord">
          <ac:chgData name="Masakiyo Kitazawa" userId="2bf3742da7ad8ecb" providerId="LiveId" clId="{1325448B-79EB-46A9-BA59-0C52D3D1647E}" dt="2024-08-20T13:20:22.105" v="6597" actId="1036"/>
          <ac:spMkLst>
            <pc:docMk/>
            <pc:sldMk cId="2673446898" sldId="560"/>
            <ac:spMk id="19" creationId="{5E6E5524-AD0E-6E22-6EF0-05F43A3BD10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9" creationId="{D145518A-8181-1FFA-A2CC-2275A08CBCD6}"/>
          </ac:spMkLst>
        </pc:spChg>
        <pc:spChg chg="add mod or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0" creationId="{0513169A-D6BB-732E-8FF1-116E9B5271FE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0" creationId="{9076EA0A-F779-0233-4E86-998361AF4E3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1" creationId="{AADEDAA0-8004-91B8-C734-8F3C30561312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5" creationId="{4CF0AEED-C65E-1427-AA13-906D0A268F9D}"/>
          </ac:spMkLst>
        </pc:spChg>
        <pc:spChg chg="add mod or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7" creationId="{6B8282BB-246B-0589-5D6D-0CEE0C3113A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8" creationId="{A124A469-4ADD-0258-45B6-9C11FD74C86C}"/>
          </ac:spMkLst>
        </pc:spChg>
        <pc:spChg chg="add mod">
          <ac:chgData name="Masakiyo Kitazawa" userId="2bf3742da7ad8ecb" providerId="LiveId" clId="{1325448B-79EB-46A9-BA59-0C52D3D1647E}" dt="2024-08-20T13:17:12.880" v="6492" actId="1037"/>
          <ac:spMkLst>
            <pc:docMk/>
            <pc:sldMk cId="2673446898" sldId="560"/>
            <ac:spMk id="39" creationId="{FD0080B0-ECDA-A91C-3E28-4EA1E0DC22C4}"/>
          </ac:spMkLst>
        </pc:spChg>
        <pc:spChg chg="add del mod">
          <ac:chgData name="Masakiyo Kitazawa" userId="2bf3742da7ad8ecb" providerId="LiveId" clId="{1325448B-79EB-46A9-BA59-0C52D3D1647E}" dt="2024-08-19T13:54:19.440" v="2454" actId="478"/>
          <ac:spMkLst>
            <pc:docMk/>
            <pc:sldMk cId="2673446898" sldId="560"/>
            <ac:spMk id="49" creationId="{B158CE66-35FF-9F5F-A33B-616AD9A99E87}"/>
          </ac:spMkLst>
        </pc:spChg>
        <pc:spChg chg="add del mod">
          <ac:chgData name="Masakiyo Kitazawa" userId="2bf3742da7ad8ecb" providerId="LiveId" clId="{1325448B-79EB-46A9-BA59-0C52D3D1647E}" dt="2024-08-19T13:51:24.330" v="2396" actId="478"/>
          <ac:spMkLst>
            <pc:docMk/>
            <pc:sldMk cId="2673446898" sldId="560"/>
            <ac:spMk id="50" creationId="{44D1AA9C-26CC-9D11-7D3B-1AC605AA580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1" creationId="{24E45D1F-0769-E089-DB24-3F2B2BB96B2C}"/>
          </ac:spMkLst>
        </pc:spChg>
        <pc:spChg chg="add del mod">
          <ac:chgData name="Masakiyo Kitazawa" userId="2bf3742da7ad8ecb" providerId="LiveId" clId="{1325448B-79EB-46A9-BA59-0C52D3D1647E}" dt="2024-08-19T13:54:42.479" v="2489" actId="478"/>
          <ac:spMkLst>
            <pc:docMk/>
            <pc:sldMk cId="2673446898" sldId="560"/>
            <ac:spMk id="53" creationId="{202DBA3B-12E7-BC19-3CD9-F6E658668FC0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4" creationId="{BB91A169-998B-3AAD-D093-A17CE002427C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59" creationId="{9E9D31D2-FD2A-05AC-4950-258F1C64B7E4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0" creationId="{FBC118DF-3F19-DEE0-39BD-820E479591E9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1" creationId="{053727A5-4CB0-C42C-D6CB-ADFACFAEC8FD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2" creationId="{2DC3FD63-E5C6-B0BA-7F01-E46BA72D28C9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3" creationId="{B558F9CE-DB1D-3816-13C6-A5E7D880302D}"/>
          </ac:spMkLst>
        </pc:spChg>
        <pc:grpChg chg="add del mod">
          <ac:chgData name="Masakiyo Kitazawa" userId="2bf3742da7ad8ecb" providerId="LiveId" clId="{1325448B-79EB-46A9-BA59-0C52D3D1647E}" dt="2024-08-19T12:40:14.853" v="1459" actId="478"/>
          <ac:grpSpMkLst>
            <pc:docMk/>
            <pc:sldMk cId="2673446898" sldId="560"/>
            <ac:grpSpMk id="13" creationId="{E6F0E4BA-A942-102B-91D1-E16E3F1ADEBA}"/>
          </ac:grpSpMkLst>
        </pc:grpChg>
        <pc:picChg chg="add del mod">
          <ac:chgData name="Masakiyo Kitazawa" userId="2bf3742da7ad8ecb" providerId="LiveId" clId="{1325448B-79EB-46A9-BA59-0C52D3D1647E}" dt="2024-08-19T13:11:59.233" v="2219"/>
          <ac:picMkLst>
            <pc:docMk/>
            <pc:sldMk cId="2673446898" sldId="560"/>
            <ac:picMk id="7" creationId="{213F57F4-69CF-FD33-F8F3-E13AC68793BD}"/>
          </ac:picMkLst>
        </pc:picChg>
        <pc:picChg chg="add del mod">
          <ac:chgData name="Masakiyo Kitazawa" userId="2bf3742da7ad8ecb" providerId="LiveId" clId="{1325448B-79EB-46A9-BA59-0C52D3D1647E}" dt="2024-08-19T13:11:50.168" v="2206"/>
          <ac:picMkLst>
            <pc:docMk/>
            <pc:sldMk cId="2673446898" sldId="560"/>
            <ac:picMk id="8" creationId="{89D4B77B-EB25-D354-D10C-684FD385BDB9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1" creationId="{3D824C61-DB76-AFFE-5443-469CA91A53D5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2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5" creationId="{3D824C61-DB76-AFFE-5443-469CA91A53D5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6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7" creationId="{65B67E7E-9B47-518B-7D0D-8A17C445C2E0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8" creationId="{8964DA40-11A7-56A5-953B-1F5010E808B3}"/>
          </ac:picMkLst>
        </pc:picChg>
        <pc:picChg chg="add mod">
          <ac:chgData name="Masakiyo Kitazawa" userId="2bf3742da7ad8ecb" providerId="LiveId" clId="{1325448B-79EB-46A9-BA59-0C52D3D1647E}" dt="2024-08-20T13:20:13.333" v="6584" actId="1036"/>
          <ac:picMkLst>
            <pc:docMk/>
            <pc:sldMk cId="2673446898" sldId="560"/>
            <ac:picMk id="22" creationId="{935ABAA2-1144-FB81-7E9B-B5B583CA2B86}"/>
          </ac:picMkLst>
        </pc:picChg>
        <pc:picChg chg="add mod">
          <ac:chgData name="Masakiyo Kitazawa" userId="2bf3742da7ad8ecb" providerId="LiveId" clId="{1325448B-79EB-46A9-BA59-0C52D3D1647E}" dt="2024-08-20T13:17:47.089" v="6501" actId="1076"/>
          <ac:picMkLst>
            <pc:docMk/>
            <pc:sldMk cId="2673446898" sldId="560"/>
            <ac:picMk id="24" creationId="{029AA47E-D146-FDBC-802A-4382CB30BD1F}"/>
          </ac:picMkLst>
        </pc:picChg>
        <pc:picChg chg="add del mod">
          <ac:chgData name="Masakiyo Kitazawa" userId="2bf3742da7ad8ecb" providerId="LiveId" clId="{1325448B-79EB-46A9-BA59-0C52D3D1647E}" dt="2024-08-19T13:12:30.299" v="2232"/>
          <ac:picMkLst>
            <pc:docMk/>
            <pc:sldMk cId="2673446898" sldId="560"/>
            <ac:picMk id="25" creationId="{FC81181F-23B8-BFE2-26D2-8CE761876BC9}"/>
          </ac:picMkLst>
        </pc:picChg>
        <pc:picChg chg="add mod">
          <ac:chgData name="Masakiyo Kitazawa" userId="2bf3742da7ad8ecb" providerId="LiveId" clId="{1325448B-79EB-46A9-BA59-0C52D3D1647E}" dt="2024-08-20T13:18:50.689" v="6510"/>
          <ac:picMkLst>
            <pc:docMk/>
            <pc:sldMk cId="2673446898" sldId="560"/>
            <ac:picMk id="26" creationId="{1FA64FC1-529F-CE5A-9F74-686283A9DD27}"/>
          </ac:picMkLst>
        </pc:picChg>
        <pc:picChg chg="add del mod">
          <ac:chgData name="Masakiyo Kitazawa" userId="2bf3742da7ad8ecb" providerId="LiveId" clId="{1325448B-79EB-46A9-BA59-0C52D3D1647E}" dt="2024-08-19T13:10:51.114" v="2190"/>
          <ac:picMkLst>
            <pc:docMk/>
            <pc:sldMk cId="2673446898" sldId="560"/>
            <ac:picMk id="26" creationId="{CD18688E-08B9-68B5-3B0F-F19C822236DB}"/>
          </ac:picMkLst>
        </pc:picChg>
        <pc:picChg chg="add del mod">
          <ac:chgData name="Masakiyo Kitazawa" userId="2bf3742da7ad8ecb" providerId="LiveId" clId="{1325448B-79EB-46A9-BA59-0C52D3D1647E}" dt="2024-08-19T13:10:53.335" v="2191" actId="478"/>
          <ac:picMkLst>
            <pc:docMk/>
            <pc:sldMk cId="2673446898" sldId="560"/>
            <ac:picMk id="27" creationId="{13A6188A-6F55-496F-7E9C-DE8A600AB985}"/>
          </ac:picMkLst>
        </pc:picChg>
        <pc:picChg chg="add del mod">
          <ac:chgData name="Masakiyo Kitazawa" userId="2bf3742da7ad8ecb" providerId="LiveId" clId="{1325448B-79EB-46A9-BA59-0C52D3D1647E}" dt="2024-08-19T13:15:14.094" v="2304"/>
          <ac:picMkLst>
            <pc:docMk/>
            <pc:sldMk cId="2673446898" sldId="560"/>
            <ac:picMk id="29" creationId="{740A98E4-16BC-0B25-F1F1-04F7925A899B}"/>
          </ac:picMkLst>
        </pc:picChg>
        <pc:picChg chg="add del mod">
          <ac:chgData name="Masakiyo Kitazawa" userId="2bf3742da7ad8ecb" providerId="LiveId" clId="{1325448B-79EB-46A9-BA59-0C52D3D1647E}" dt="2024-08-19T13:20:07.861" v="2345" actId="478"/>
          <ac:picMkLst>
            <pc:docMk/>
            <pc:sldMk cId="2673446898" sldId="560"/>
            <ac:picMk id="30" creationId="{2E29132F-CFFD-34DD-A8AB-06ED6948B103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2" creationId="{65B67E7E-9B47-518B-7D0D-8A17C445C2E0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4" creationId="{8964DA40-11A7-56A5-953B-1F5010E808B3}"/>
          </ac:picMkLst>
        </pc:picChg>
        <pc:picChg chg="add del mod">
          <ac:chgData name="Masakiyo Kitazawa" userId="2bf3742da7ad8ecb" providerId="LiveId" clId="{1325448B-79EB-46A9-BA59-0C52D3D1647E}" dt="2024-08-19T13:13:18.705" v="2244"/>
          <ac:picMkLst>
            <pc:docMk/>
            <pc:sldMk cId="2673446898" sldId="560"/>
            <ac:picMk id="36" creationId="{E04615F1-F3E3-0F0C-1B11-30C8AC6D0DAA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38" creationId="{BB38A2A1-E6A0-6145-0DE4-33EB1BDB68EB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41" creationId="{A8C2B5F8-E2BF-2300-95A9-B89B0587BC8B}"/>
          </ac:picMkLst>
        </pc:picChg>
        <pc:picChg chg="add del mod modCrop">
          <ac:chgData name="Masakiyo Kitazawa" userId="2bf3742da7ad8ecb" providerId="LiveId" clId="{1325448B-79EB-46A9-BA59-0C52D3D1647E}" dt="2024-08-20T13:17:43.051" v="6500" actId="478"/>
          <ac:picMkLst>
            <pc:docMk/>
            <pc:sldMk cId="2673446898" sldId="560"/>
            <ac:picMk id="42" creationId="{020478DD-CA02-FFF4-03F3-22E2E1E40DC8}"/>
          </ac:picMkLst>
        </pc:picChg>
        <pc:picChg chg="add del mod">
          <ac:chgData name="Masakiyo Kitazawa" userId="2bf3742da7ad8ecb" providerId="LiveId" clId="{1325448B-79EB-46A9-BA59-0C52D3D1647E}" dt="2024-08-19T13:19:51.729" v="2331"/>
          <ac:picMkLst>
            <pc:docMk/>
            <pc:sldMk cId="2673446898" sldId="560"/>
            <ac:picMk id="44" creationId="{AC2F44F9-3AF2-61D9-CAC5-747FE8F5DE68}"/>
          </ac:picMkLst>
        </pc:picChg>
        <pc:picChg chg="add del mod">
          <ac:chgData name="Masakiyo Kitazawa" userId="2bf3742da7ad8ecb" providerId="LiveId" clId="{1325448B-79EB-46A9-BA59-0C52D3D1647E}" dt="2024-08-19T13:20:03.381" v="2343"/>
          <ac:picMkLst>
            <pc:docMk/>
            <pc:sldMk cId="2673446898" sldId="560"/>
            <ac:picMk id="46" creationId="{1F9E740F-6095-0731-5C9D-DC1C1275190B}"/>
          </ac:picMkLst>
        </pc:picChg>
        <pc:picChg chg="add del mod">
          <ac:chgData name="Masakiyo Kitazawa" userId="2bf3742da7ad8ecb" providerId="LiveId" clId="{1325448B-79EB-46A9-BA59-0C52D3D1647E}" dt="2024-08-20T13:16:27.631" v="6483"/>
          <ac:picMkLst>
            <pc:docMk/>
            <pc:sldMk cId="2673446898" sldId="560"/>
            <ac:picMk id="48" creationId="{FE58E8FB-0488-9E33-F039-A8B6877D6E02}"/>
          </ac:picMkLst>
        </pc:picChg>
        <pc:picChg chg="add del mod">
          <ac:chgData name="Masakiyo Kitazawa" userId="2bf3742da7ad8ecb" providerId="LiveId" clId="{1325448B-79EB-46A9-BA59-0C52D3D1647E}" dt="2024-08-19T13:54:14.576" v="2453" actId="478"/>
          <ac:picMkLst>
            <pc:docMk/>
            <pc:sldMk cId="2673446898" sldId="560"/>
            <ac:picMk id="52" creationId="{9056BED2-B475-81A9-CE07-24BBAB6793FB}"/>
          </ac:picMkLst>
        </pc:picChg>
        <pc:picChg chg="add del mod">
          <ac:chgData name="Masakiyo Kitazawa" userId="2bf3742da7ad8ecb" providerId="LiveId" clId="{1325448B-79EB-46A9-BA59-0C52D3D1647E}" dt="2024-08-19T13:54:04.626" v="2451"/>
          <ac:picMkLst>
            <pc:docMk/>
            <pc:sldMk cId="2673446898" sldId="560"/>
            <ac:picMk id="56" creationId="{4B668717-DB6B-57D7-CACB-7EDC75B63D60}"/>
          </ac:picMkLst>
        </pc:picChg>
        <pc:picChg chg="add mod">
          <ac:chgData name="Masakiyo Kitazawa" userId="2bf3742da7ad8ecb" providerId="LiveId" clId="{1325448B-79EB-46A9-BA59-0C52D3D1647E}" dt="2024-08-21T02:39:25.203" v="9030" actId="1037"/>
          <ac:picMkLst>
            <pc:docMk/>
            <pc:sldMk cId="2673446898" sldId="560"/>
            <ac:picMk id="58" creationId="{A680B35A-D0F4-4800-980B-130857C386B2}"/>
          </ac:picMkLst>
        </pc:pic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3" creationId="{19B8EB1F-E35A-649B-CDB2-6F33C5733ED2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4" creationId="{31CBF7D9-2C44-4CB2-C041-76E5204829A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6" creationId="{19B8EB1F-E35A-649B-CDB2-6F33C5733ED2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7" creationId="{31CBF7D9-2C44-4CB2-C041-76E5204829A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9" creationId="{BAC96836-1651-DEBA-8125-4B5165347DB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10" creationId="{5BEA0AC0-940A-45AB-0118-66E5B59D64D9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3" creationId="{BAC96836-1651-DEBA-8125-4B5165347DB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4" creationId="{5BEA0AC0-940A-45AB-0118-66E5B59D64D9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6" creationId="{C2980A71-934F-1A98-8F67-18866CF45876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7" creationId="{1C0656AF-A7F4-67B2-673E-7C5793A5599F}"/>
          </ac:cxnSpMkLst>
        </pc:cxnChg>
      </pc:sldChg>
      <pc:sldChg chg="addSp delSp modSp mod">
        <pc:chgData name="Masakiyo Kitazawa" userId="2bf3742da7ad8ecb" providerId="LiveId" clId="{1325448B-79EB-46A9-BA59-0C52D3D1647E}" dt="2024-08-21T02:36:29.924" v="9020" actId="478"/>
        <pc:sldMkLst>
          <pc:docMk/>
          <pc:sldMk cId="1298702896" sldId="561"/>
        </pc:sldMkLst>
        <pc:spChg chg="add mod ord">
          <ac:chgData name="Masakiyo Kitazawa" userId="2bf3742da7ad8ecb" providerId="LiveId" clId="{1325448B-79EB-46A9-BA59-0C52D3D1647E}" dt="2024-08-20T13:02:16.570" v="6198" actId="14100"/>
          <ac:spMkLst>
            <pc:docMk/>
            <pc:sldMk cId="1298702896" sldId="561"/>
            <ac:spMk id="3" creationId="{D53B17C9-7F3B-CAAF-7A72-E8CE5762CA3D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4" creationId="{88DB19C8-DA93-B584-ED04-624F05372053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5" creationId="{90CCE2F1-C017-3859-AE19-CA030B3F9F24}"/>
          </ac:spMkLst>
        </pc:spChg>
        <pc:spChg chg="add del mod">
          <ac:chgData name="Masakiyo Kitazawa" userId="2bf3742da7ad8ecb" providerId="LiveId" clId="{1325448B-79EB-46A9-BA59-0C52D3D1647E}" dt="2024-08-21T01:54:11.273" v="8427"/>
          <ac:spMkLst>
            <pc:docMk/>
            <pc:sldMk cId="1298702896" sldId="561"/>
            <ac:spMk id="9" creationId="{6DDA4809-D16D-10E6-B107-5B993939A817}"/>
          </ac:spMkLst>
        </pc:spChg>
        <pc:spChg chg="add mod or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2" creationId="{D398FBA8-AA02-D8A4-B363-7FB55B9D5F3F}"/>
          </ac:spMkLst>
        </pc:spChg>
        <pc:spChg chg="add 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6" creationId="{60418D6F-930A-250E-6ADF-903F6F0CBB5D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7" creationId="{DA527B52-A8B1-DDDB-1E17-59754FFA00E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97" creationId="{3DF0819C-47DB-7AF0-6B4D-5C15F52E529C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01" creationId="{5C9878CE-C3F0-BCF5-45AA-C0AEA080BC2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2" creationId="{9AA5812B-B847-13A6-C9A7-B3A2A38C5837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3" creationId="{B828DE24-D68D-5925-282F-6701525E28FA}"/>
          </ac:spMkLst>
        </pc:spChg>
        <pc:spChg chg="mod">
          <ac:chgData name="Masakiyo Kitazawa" userId="2bf3742da7ad8ecb" providerId="LiveId" clId="{1325448B-79EB-46A9-BA59-0C52D3D1647E}" dt="2024-08-21T02:07:28.108" v="8635" actId="1076"/>
          <ac:spMkLst>
            <pc:docMk/>
            <pc:sldMk cId="1298702896" sldId="561"/>
            <ac:spMk id="117" creationId="{8A412178-2968-1853-FCDB-F02E929D9E4F}"/>
          </ac:spMkLst>
        </pc:sp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6" creationId="{AA9211F2-AB65-DD54-4462-B96E2DE7FAD9}"/>
          </ac:picMkLst>
        </pc:picChg>
        <pc:picChg chg="mod">
          <ac:chgData name="Masakiyo Kitazawa" userId="2bf3742da7ad8ecb" providerId="LiveId" clId="{1325448B-79EB-46A9-BA59-0C52D3D1647E}" dt="2024-08-20T13:02:20.049" v="6199" actId="1076"/>
          <ac:picMkLst>
            <pc:docMk/>
            <pc:sldMk cId="1298702896" sldId="561"/>
            <ac:picMk id="7" creationId="{DA91930B-45A1-9C40-531B-941CF1E2719B}"/>
          </ac:picMkLst>
        </pc:pic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8" creationId="{4FB93213-4F40-A3CA-309F-40A29DBD931D}"/>
          </ac:picMkLst>
        </pc:picChg>
        <pc:picChg chg="del">
          <ac:chgData name="Masakiyo Kitazawa" userId="2bf3742da7ad8ecb" providerId="LiveId" clId="{1325448B-79EB-46A9-BA59-0C52D3D1647E}" dt="2024-08-19T13:07:35.615" v="2155" actId="478"/>
          <ac:picMkLst>
            <pc:docMk/>
            <pc:sldMk cId="1298702896" sldId="561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" creationId="{E90798DB-C2F4-3893-32D7-ABE5714B0423}"/>
          </ac:picMkLst>
        </pc:picChg>
        <pc:picChg chg="add del mod">
          <ac:chgData name="Masakiyo Kitazawa" userId="2bf3742da7ad8ecb" providerId="LiveId" clId="{1325448B-79EB-46A9-BA59-0C52D3D1647E}" dt="2024-08-21T02:07:24.268" v="8634" actId="478"/>
          <ac:picMkLst>
            <pc:docMk/>
            <pc:sldMk cId="1298702896" sldId="561"/>
            <ac:picMk id="11" creationId="{3C0251BF-3326-630F-15B9-3726A39BBBA5}"/>
          </ac:picMkLst>
        </pc:picChg>
        <pc:picChg chg="del">
          <ac:chgData name="Masakiyo Kitazawa" userId="2bf3742da7ad8ecb" providerId="LiveId" clId="{1325448B-79EB-46A9-BA59-0C52D3D1647E}" dt="2024-08-20T12:59:45.723" v="6113" actId="478"/>
          <ac:picMkLst>
            <pc:docMk/>
            <pc:sldMk cId="1298702896" sldId="561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4" creationId="{505B0161-0530-A9CC-C5FB-16519A8D907B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5" creationId="{6F3248A9-DEC1-8657-8A91-47CC1E2D471B}"/>
          </ac:picMkLst>
        </pc:picChg>
        <pc:picChg chg="mod">
          <ac:chgData name="Masakiyo Kitazawa" userId="2bf3742da7ad8ecb" providerId="LiveId" clId="{1325448B-79EB-46A9-BA59-0C52D3D1647E}" dt="2024-08-20T13:02:26.640" v="6200" actId="1076"/>
          <ac:picMkLst>
            <pc:docMk/>
            <pc:sldMk cId="1298702896" sldId="561"/>
            <ac:picMk id="85" creationId="{DDAD33A1-B257-EF14-6FCB-F955966A44DC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87" creationId="{B977948E-795A-8FF7-E96A-C4A21861E5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90" creationId="{720A1B69-3095-E535-4F0A-EA544170F672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8" creationId="{04072C90-5A3B-7227-A461-8538C292B8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1" creationId="{ED3EE288-F259-FBCF-A2D6-38739F6C3BCE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6" creationId="{ABB69D5F-00EC-8C75-B3CA-0A95A7190C18}"/>
          </ac:picMkLst>
        </pc:pic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65" creationId="{AE4D58E9-58F3-1D90-1F28-7FAE14AF543A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81" creationId="{106697CE-A079-0DF9-8DA7-3E0A408357F3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2" creationId="{E1D8C0BA-FE37-6D99-79B5-DDA281BC8170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5" creationId="{B157BB4E-50E7-3321-959B-E86B8793A879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103" creationId="{859EAC02-13DA-B13C-2535-ABD5E660644D}"/>
          </ac:cxnSpMkLst>
        </pc:cxnChg>
      </pc:sldChg>
      <pc:sldChg chg="addSp delSp modSp new mod">
        <pc:chgData name="Masakiyo Kitazawa" userId="2bf3742da7ad8ecb" providerId="LiveId" clId="{1325448B-79EB-46A9-BA59-0C52D3D1647E}" dt="2024-08-21T23:06:57.314" v="9143" actId="1035"/>
        <pc:sldMkLst>
          <pc:docMk/>
          <pc:sldMk cId="2836713612" sldId="562"/>
        </pc:sldMkLst>
        <pc:spChg chg="mod">
          <ac:chgData name="Masakiyo Kitazawa" userId="2bf3742da7ad8ecb" providerId="LiveId" clId="{1325448B-79EB-46A9-BA59-0C52D3D1647E}" dt="2024-08-20T09:58:21.435" v="4894" actId="20577"/>
          <ac:spMkLst>
            <pc:docMk/>
            <pc:sldMk cId="2836713612" sldId="562"/>
            <ac:spMk id="2" creationId="{D6B039FE-4FD1-D363-17A5-02DBA4FBA7FE}"/>
          </ac:spMkLst>
        </pc:spChg>
        <pc:spChg chg="add mod">
          <ac:chgData name="Masakiyo Kitazawa" userId="2bf3742da7ad8ecb" providerId="LiveId" clId="{1325448B-79EB-46A9-BA59-0C52D3D1647E}" dt="2024-08-20T13:31:12.321" v="7031" actId="1035"/>
          <ac:spMkLst>
            <pc:docMk/>
            <pc:sldMk cId="2836713612" sldId="562"/>
            <ac:spMk id="4" creationId="{72D6046E-85EA-5320-1F7C-FBC940B930B3}"/>
          </ac:spMkLst>
        </pc:spChg>
        <pc:spChg chg="add mod">
          <ac:chgData name="Masakiyo Kitazawa" userId="2bf3742da7ad8ecb" providerId="LiveId" clId="{1325448B-79EB-46A9-BA59-0C52D3D1647E}" dt="2024-08-21T02:16:17.645" v="8758" actId="1076"/>
          <ac:spMkLst>
            <pc:docMk/>
            <pc:sldMk cId="2836713612" sldId="562"/>
            <ac:spMk id="5" creationId="{95D01588-5469-E4FE-E678-8B182E7CA362}"/>
          </ac:spMkLst>
        </pc:spChg>
        <pc:spChg chg="add mod">
          <ac:chgData name="Masakiyo Kitazawa" userId="2bf3742da7ad8ecb" providerId="LiveId" clId="{1325448B-79EB-46A9-BA59-0C52D3D1647E}" dt="2024-08-21T02:16:24.851" v="8760" actId="1076"/>
          <ac:spMkLst>
            <pc:docMk/>
            <pc:sldMk cId="2836713612" sldId="562"/>
            <ac:spMk id="8" creationId="{A8442E15-18E8-ABA1-C840-F9EA849A23E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9" creationId="{9E971522-748F-2BFB-8289-54ED2C852BE7}"/>
          </ac:spMkLst>
        </pc:spChg>
        <pc:spChg chg="add del mod">
          <ac:chgData name="Masakiyo Kitazawa" userId="2bf3742da7ad8ecb" providerId="LiveId" clId="{1325448B-79EB-46A9-BA59-0C52D3D1647E}" dt="2024-08-20T12:33:56.159" v="5418" actId="478"/>
          <ac:spMkLst>
            <pc:docMk/>
            <pc:sldMk cId="2836713612" sldId="562"/>
            <ac:spMk id="10" creationId="{55B657EE-B948-C1DF-B9A3-416C1C05E131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0" creationId="{FC74AC92-4A79-EF84-F4A3-0784E0C5C29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1" creationId="{70FB5E4E-9BBA-FE51-105D-9D6E823E9EF3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12" creationId="{56156321-F4BB-884F-8E4E-68E6F9D3355D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3" creationId="{0751ED48-4BF1-46BB-1851-B5397CE44AF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3" creationId="{C9A4E477-30C9-73E1-F65F-57C7FCA0165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4" creationId="{4281BB59-3E1F-D0C4-028F-E83BF063BC54}"/>
          </ac:spMkLst>
        </pc:spChg>
        <pc:spChg chg="add del mod">
          <ac:chgData name="Masakiyo Kitazawa" userId="2bf3742da7ad8ecb" providerId="LiveId" clId="{1325448B-79EB-46A9-BA59-0C52D3D1647E}" dt="2024-08-20T13:21:46.259" v="6648" actId="478"/>
          <ac:spMkLst>
            <pc:docMk/>
            <pc:sldMk cId="2836713612" sldId="562"/>
            <ac:spMk id="17" creationId="{B5EFACCD-F606-FB9B-5E98-AFF86011826E}"/>
          </ac:spMkLst>
        </pc:spChg>
        <pc:spChg chg="add del mod">
          <ac:chgData name="Masakiyo Kitazawa" userId="2bf3742da7ad8ecb" providerId="LiveId" clId="{1325448B-79EB-46A9-BA59-0C52D3D1647E}" dt="2024-08-20T12:34:15.997" v="5455" actId="478"/>
          <ac:spMkLst>
            <pc:docMk/>
            <pc:sldMk cId="2836713612" sldId="562"/>
            <ac:spMk id="20" creationId="{E5EACC56-B8AE-1CEB-85F9-D56197657704}"/>
          </ac:spMkLst>
        </pc:spChg>
        <pc:spChg chg="add mod ord">
          <ac:chgData name="Masakiyo Kitazawa" userId="2bf3742da7ad8ecb" providerId="LiveId" clId="{1325448B-79EB-46A9-BA59-0C52D3D1647E}" dt="2024-08-20T13:31:09.068" v="7028" actId="14100"/>
          <ac:spMkLst>
            <pc:docMk/>
            <pc:sldMk cId="2836713612" sldId="562"/>
            <ac:spMk id="22" creationId="{848C583A-745E-745E-CFE8-50BCFBED10D6}"/>
          </ac:spMkLst>
        </pc:spChg>
        <pc:spChg chg="add mod ord">
          <ac:chgData name="Masakiyo Kitazawa" userId="2bf3742da7ad8ecb" providerId="LiveId" clId="{1325448B-79EB-46A9-BA59-0C52D3D1647E}" dt="2024-08-20T13:31:21.032" v="7041" actId="14100"/>
          <ac:spMkLst>
            <pc:docMk/>
            <pc:sldMk cId="2836713612" sldId="562"/>
            <ac:spMk id="23" creationId="{58EB63C1-17E0-9625-A57A-C8CF9AEEAE98}"/>
          </ac:spMkLst>
        </pc:spChg>
        <pc:spChg chg="add del mod or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4" creationId="{B6E5429C-F399-6356-AC18-E8727CC438BE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6" creationId="{C9F16D73-C1C0-CBED-5CB5-53585EC4C502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7" creationId="{19875EA1-4116-BF7D-C150-351FB7B913E6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29" creationId="{CEB3158E-F38C-0193-45B6-767C8D3FC590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30" creationId="{82DF1FB4-378C-5E8E-691F-33B35AA92107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1" creationId="{0CE6D2DC-65DB-CD02-3DFC-990EA21FC929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2" creationId="{3B2E4332-A194-1D06-0AF3-4D5970EA345D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4" creationId="{45125FF6-0987-0532-E3E8-A82A275A04FA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5" creationId="{C3FC5260-CAF9-6C95-504E-138C7AE02CCF}"/>
          </ac:spMkLst>
        </pc:spChg>
        <pc:picChg chg="add mod">
          <ac:chgData name="Masakiyo Kitazawa" userId="2bf3742da7ad8ecb" providerId="LiveId" clId="{1325448B-79EB-46A9-BA59-0C52D3D1647E}" dt="2024-08-21T02:16:17.645" v="8758" actId="1076"/>
          <ac:picMkLst>
            <pc:docMk/>
            <pc:sldMk cId="2836713612" sldId="562"/>
            <ac:picMk id="3" creationId="{63F50F45-2A7E-8A38-37DA-855CC5C2DC5E}"/>
          </ac:picMkLst>
        </pc:picChg>
        <pc:picChg chg="add del mod">
          <ac:chgData name="Masakiyo Kitazawa" userId="2bf3742da7ad8ecb" providerId="LiveId" clId="{1325448B-79EB-46A9-BA59-0C52D3D1647E}" dt="2024-08-20T13:23:29.204" v="6714" actId="478"/>
          <ac:picMkLst>
            <pc:docMk/>
            <pc:sldMk cId="2836713612" sldId="562"/>
            <ac:picMk id="3" creationId="{B637B7E8-1F73-CF60-800C-CF3530137CFC}"/>
          </ac:picMkLst>
        </pc:picChg>
        <pc:picChg chg="add del mod">
          <ac:chgData name="Masakiyo Kitazawa" userId="2bf3742da7ad8ecb" providerId="LiveId" clId="{1325448B-79EB-46A9-BA59-0C52D3D1647E}" dt="2024-08-19T13:25:12.370" v="2393" actId="478"/>
          <ac:picMkLst>
            <pc:docMk/>
            <pc:sldMk cId="2836713612" sldId="562"/>
            <ac:picMk id="3" creationId="{D58420DE-8A05-214D-7B73-2E49535F4904}"/>
          </ac:picMkLst>
        </pc:picChg>
        <pc:picChg chg="add del mod">
          <ac:chgData name="Masakiyo Kitazawa" userId="2bf3742da7ad8ecb" providerId="LiveId" clId="{1325448B-79EB-46A9-BA59-0C52D3D1647E}" dt="2024-08-19T13:24:53.243" v="2378"/>
          <ac:picMkLst>
            <pc:docMk/>
            <pc:sldMk cId="2836713612" sldId="562"/>
            <ac:picMk id="4" creationId="{895A4232-E9E9-AC26-FEEF-9C191E09FACF}"/>
          </ac:picMkLst>
        </pc:picChg>
        <pc:picChg chg="add del mod">
          <ac:chgData name="Masakiyo Kitazawa" userId="2bf3742da7ad8ecb" providerId="LiveId" clId="{1325448B-79EB-46A9-BA59-0C52D3D1647E}" dt="2024-08-19T13:25:01.878" v="2390"/>
          <ac:picMkLst>
            <pc:docMk/>
            <pc:sldMk cId="2836713612" sldId="562"/>
            <ac:picMk id="6" creationId="{3043DD1B-6854-7A0C-F8AD-09C8F9C393FF}"/>
          </ac:picMkLst>
        </pc:picChg>
        <pc:picChg chg="add del mod">
          <ac:chgData name="Masakiyo Kitazawa" userId="2bf3742da7ad8ecb" providerId="LiveId" clId="{1325448B-79EB-46A9-BA59-0C52D3D1647E}" dt="2024-08-19T14:13:07.550" v="2701"/>
          <ac:picMkLst>
            <pc:docMk/>
            <pc:sldMk cId="2836713612" sldId="562"/>
            <ac:picMk id="8" creationId="{BD7B5735-3A69-CF3D-C3AC-9BB42DC7A913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1" creationId="{161E2B93-8DAD-B7B8-A3FC-D946B3E1F7C9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11" creationId="{74AACBBD-2724-32CA-A17F-DB633B645A2A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2" creationId="{5826B35C-AF4A-2F5C-9F5D-AD38752739E8}"/>
          </ac:picMkLst>
        </pc:picChg>
        <pc:picChg chg="add mod">
          <ac:chgData name="Masakiyo Kitazawa" userId="2bf3742da7ad8ecb" providerId="LiveId" clId="{1325448B-79EB-46A9-BA59-0C52D3D1647E}" dt="2024-08-19T13:51:08.166" v="2394"/>
          <ac:picMkLst>
            <pc:docMk/>
            <pc:sldMk cId="2836713612" sldId="562"/>
            <ac:picMk id="12" creationId="{93981C61-E3C2-AD77-9E78-4A99DD158E60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3" creationId="{269C5356-B6BB-F5DB-15F2-A8F50EC24942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4" creationId="{F07049CC-452F-4BDA-3226-13F007E9443E}"/>
          </ac:picMkLst>
        </pc:picChg>
        <pc:picChg chg="add del mod">
          <ac:chgData name="Masakiyo Kitazawa" userId="2bf3742da7ad8ecb" providerId="LiveId" clId="{1325448B-79EB-46A9-BA59-0C52D3D1647E}" dt="2024-08-21T23:06:52.649" v="9138"/>
          <ac:picMkLst>
            <pc:docMk/>
            <pc:sldMk cId="2836713612" sldId="562"/>
            <ac:picMk id="15" creationId="{E8622CB3-7309-D49C-7A67-B3F066B87E95}"/>
          </ac:picMkLst>
        </pc:picChg>
        <pc:picChg chg="add del mod">
          <ac:chgData name="Masakiyo Kitazawa" userId="2bf3742da7ad8ecb" providerId="LiveId" clId="{1325448B-79EB-46A9-BA59-0C52D3D1647E}" dt="2024-08-19T14:15:54.797" v="2734" actId="478"/>
          <ac:picMkLst>
            <pc:docMk/>
            <pc:sldMk cId="2836713612" sldId="562"/>
            <ac:picMk id="16" creationId="{966F42D4-95ED-33F7-DE1F-5C7A7BBD938A}"/>
          </ac:picMkLst>
        </pc:picChg>
        <pc:picChg chg="add mod">
          <ac:chgData name="Masakiyo Kitazawa" userId="2bf3742da7ad8ecb" providerId="LiveId" clId="{1325448B-79EB-46A9-BA59-0C52D3D1647E}" dt="2024-08-21T23:06:57.314" v="9143" actId="1035"/>
          <ac:picMkLst>
            <pc:docMk/>
            <pc:sldMk cId="2836713612" sldId="562"/>
            <ac:picMk id="17" creationId="{4D928F57-5211-712C-A0D0-B69AD5D319BE}"/>
          </ac:picMkLst>
        </pc:picChg>
        <pc:picChg chg="add mod">
          <ac:chgData name="Masakiyo Kitazawa" userId="2bf3742da7ad8ecb" providerId="LiveId" clId="{1325448B-79EB-46A9-BA59-0C52D3D1647E}" dt="2024-08-20T13:31:16.908" v="7040" actId="1035"/>
          <ac:picMkLst>
            <pc:docMk/>
            <pc:sldMk cId="2836713612" sldId="562"/>
            <ac:picMk id="18" creationId="{F881B8B0-2646-7779-D8F1-3DEF9FF9339B}"/>
          </ac:picMkLst>
        </pc:picChg>
        <pc:picChg chg="add del mod">
          <ac:chgData name="Masakiyo Kitazawa" userId="2bf3742da7ad8ecb" providerId="LiveId" clId="{1325448B-79EB-46A9-BA59-0C52D3D1647E}" dt="2024-08-20T13:20:57.920" v="6600" actId="478"/>
          <ac:picMkLst>
            <pc:docMk/>
            <pc:sldMk cId="2836713612" sldId="562"/>
            <ac:picMk id="21" creationId="{0FF2EC80-A13D-19C7-10C0-2C8A5915B32C}"/>
          </ac:picMkLst>
        </pc:picChg>
        <pc:picChg chg="add mod">
          <ac:chgData name="Masakiyo Kitazawa" userId="2bf3742da7ad8ecb" providerId="LiveId" clId="{1325448B-79EB-46A9-BA59-0C52D3D1647E}" dt="2024-08-20T13:25:32.429" v="6743"/>
          <ac:picMkLst>
            <pc:docMk/>
            <pc:sldMk cId="2836713612" sldId="562"/>
            <ac:picMk id="25" creationId="{9E9FAFFC-50F0-7FA7-4629-CF681609A8F1}"/>
          </ac:picMkLst>
        </pc:picChg>
        <pc:picChg chg="add mod">
          <ac:chgData name="Masakiyo Kitazawa" userId="2bf3742da7ad8ecb" providerId="LiveId" clId="{1325448B-79EB-46A9-BA59-0C52D3D1647E}" dt="2024-08-20T13:26:35.391" v="6750"/>
          <ac:picMkLst>
            <pc:docMk/>
            <pc:sldMk cId="2836713612" sldId="562"/>
            <ac:picMk id="28" creationId="{61BA45CA-5FA4-16DF-4E44-D7A4624C1C38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33" creationId="{3F16ECDA-32BA-BE41-6DBB-A86E8E4C5556}"/>
          </ac:picMkLst>
        </pc:pic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6" creationId="{D0AC3AED-6CB7-578C-4348-801189364792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6" creationId="{E5C7AACD-81E1-367E-2972-5056D7CD15EB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7" creationId="{865B2B30-D6E4-5C4F-21CB-86C8F4FEEE9C}"/>
          </ac:cxnSpMkLst>
        </pc:cxn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8" creationId="{BA6229FE-01E7-9D0D-101E-D6375C3396A6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9" creationId="{E68F019F-67B0-FBB1-C015-9E4A5313688E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10" creationId="{BB01D63D-671A-1096-61D2-C635051B15F8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6" creationId="{0E949956-83A6-A4D9-703D-AFBAB58B8F16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9" creationId="{BAD847AC-CB25-EE8A-1946-6E5A47534012}"/>
          </ac:cxnSpMkLst>
        </pc:cxnChg>
      </pc:sldChg>
      <pc:sldChg chg="add del">
        <pc:chgData name="Masakiyo Kitazawa" userId="2bf3742da7ad8ecb" providerId="LiveId" clId="{1325448B-79EB-46A9-BA59-0C52D3D1647E}" dt="2024-08-19T13:22:25.638" v="2363"/>
        <pc:sldMkLst>
          <pc:docMk/>
          <pc:sldMk cId="357107704" sldId="563"/>
        </pc:sldMkLst>
      </pc:sldChg>
      <pc:sldChg chg="addSp delSp modSp new mod">
        <pc:chgData name="Masakiyo Kitazawa" userId="2bf3742da7ad8ecb" providerId="LiveId" clId="{1325448B-79EB-46A9-BA59-0C52D3D1647E}" dt="2024-08-21T02:46:02.628" v="9085" actId="207"/>
        <pc:sldMkLst>
          <pc:docMk/>
          <pc:sldMk cId="2351771641" sldId="563"/>
        </pc:sldMkLst>
        <pc:spChg chg="mod">
          <ac:chgData name="Masakiyo Kitazawa" userId="2bf3742da7ad8ecb" providerId="LiveId" clId="{1325448B-79EB-46A9-BA59-0C52D3D1647E}" dt="2024-08-20T12:22:11.387" v="5246" actId="20577"/>
          <ac:spMkLst>
            <pc:docMk/>
            <pc:sldMk cId="2351771641" sldId="563"/>
            <ac:spMk id="2" creationId="{403B5CFF-3F1E-FDD6-4908-23D7282E4092}"/>
          </ac:spMkLst>
        </pc:spChg>
        <pc:spChg chg="add mod ord">
          <ac:chgData name="Masakiyo Kitazawa" userId="2bf3742da7ad8ecb" providerId="LiveId" clId="{1325448B-79EB-46A9-BA59-0C52D3D1647E}" dt="2024-08-21T02:17:47.240" v="8773" actId="1036"/>
          <ac:spMkLst>
            <pc:docMk/>
            <pc:sldMk cId="2351771641" sldId="563"/>
            <ac:spMk id="3" creationId="{1A6679E2-212D-5384-709E-DA43306C35DD}"/>
          </ac:spMkLst>
        </pc:spChg>
        <pc:spChg chg="add mod">
          <ac:chgData name="Masakiyo Kitazawa" userId="2bf3742da7ad8ecb" providerId="LiveId" clId="{1325448B-79EB-46A9-BA59-0C52D3D1647E}" dt="2024-08-21T02:18:46.322" v="8784" actId="14100"/>
          <ac:spMkLst>
            <pc:docMk/>
            <pc:sldMk cId="2351771641" sldId="563"/>
            <ac:spMk id="4" creationId="{1DBE2A3F-25C1-4AF6-027E-16987039729B}"/>
          </ac:spMkLst>
        </pc:spChg>
        <pc:spChg chg="add del mod">
          <ac:chgData name="Masakiyo Kitazawa" userId="2bf3742da7ad8ecb" providerId="LiveId" clId="{1325448B-79EB-46A9-BA59-0C52D3D1647E}" dt="2024-08-20T12:24:12.885" v="5247" actId="478"/>
          <ac:spMkLst>
            <pc:docMk/>
            <pc:sldMk cId="2351771641" sldId="563"/>
            <ac:spMk id="4" creationId="{BC147BFC-4381-60A8-4D1D-CC3206DAFAE4}"/>
          </ac:spMkLst>
        </pc:spChg>
        <pc:spChg chg="add mod">
          <ac:chgData name="Masakiyo Kitazawa" userId="2bf3742da7ad8ecb" providerId="LiveId" clId="{1325448B-79EB-46A9-BA59-0C52D3D1647E}" dt="2024-08-21T02:18:55.105" v="8786" actId="1076"/>
          <ac:spMkLst>
            <pc:docMk/>
            <pc:sldMk cId="2351771641" sldId="563"/>
            <ac:spMk id="5" creationId="{121DF285-77B6-184C-B035-49BDE17FB5D0}"/>
          </ac:spMkLst>
        </pc:spChg>
        <pc:spChg chg="add del mod">
          <ac:chgData name="Masakiyo Kitazawa" userId="2bf3742da7ad8ecb" providerId="LiveId" clId="{1325448B-79EB-46A9-BA59-0C52D3D1647E}" dt="2024-08-20T12:28:43.159" v="5308" actId="478"/>
          <ac:spMkLst>
            <pc:docMk/>
            <pc:sldMk cId="2351771641" sldId="563"/>
            <ac:spMk id="7" creationId="{D7521319-CEE2-03F7-A7D3-E07EDD24751E}"/>
          </ac:spMkLst>
        </pc:spChg>
        <pc:spChg chg="add del mod">
          <ac:chgData name="Masakiyo Kitazawa" userId="2bf3742da7ad8ecb" providerId="LiveId" clId="{1325448B-79EB-46A9-BA59-0C52D3D1647E}" dt="2024-08-20T12:28:28.203" v="5294"/>
          <ac:spMkLst>
            <pc:docMk/>
            <pc:sldMk cId="2351771641" sldId="563"/>
            <ac:spMk id="8" creationId="{EA14626F-0571-0C49-1E6E-4BBFAD8CFBDE}"/>
          </ac:spMkLst>
        </pc:spChg>
        <pc:spChg chg="add mod">
          <ac:chgData name="Masakiyo Kitazawa" userId="2bf3742da7ad8ecb" providerId="LiveId" clId="{1325448B-79EB-46A9-BA59-0C52D3D1647E}" dt="2024-08-21T02:17:54.221" v="8774" actId="1076"/>
          <ac:spMkLst>
            <pc:docMk/>
            <pc:sldMk cId="2351771641" sldId="563"/>
            <ac:spMk id="17" creationId="{3005AC00-574E-67F6-F4D9-01E4809E5838}"/>
          </ac:spMkLst>
        </pc:spChg>
        <pc:spChg chg="add mod">
          <ac:chgData name="Masakiyo Kitazawa" userId="2bf3742da7ad8ecb" providerId="LiveId" clId="{1325448B-79EB-46A9-BA59-0C52D3D1647E}" dt="2024-08-21T02:19:05.382" v="8787" actId="1076"/>
          <ac:spMkLst>
            <pc:docMk/>
            <pc:sldMk cId="2351771641" sldId="563"/>
            <ac:spMk id="18" creationId="{E06CDE27-F2A7-9E7F-A651-B21F97B04626}"/>
          </ac:spMkLst>
        </pc:spChg>
        <pc:spChg chg="add mod">
          <ac:chgData name="Masakiyo Kitazawa" userId="2bf3742da7ad8ecb" providerId="LiveId" clId="{1325448B-79EB-46A9-BA59-0C52D3D1647E}" dt="2024-08-21T02:19:15.319" v="8789" actId="1076"/>
          <ac:spMkLst>
            <pc:docMk/>
            <pc:sldMk cId="2351771641" sldId="563"/>
            <ac:spMk id="21" creationId="{C267B9E3-A764-4736-C3F7-2D7CF8BD2D78}"/>
          </ac:spMkLst>
        </pc:spChg>
        <pc:spChg chg="add mod">
          <ac:chgData name="Masakiyo Kitazawa" userId="2bf3742da7ad8ecb" providerId="LiveId" clId="{1325448B-79EB-46A9-BA59-0C52D3D1647E}" dt="2024-08-21T02:19:32.240" v="8806" actId="1035"/>
          <ac:spMkLst>
            <pc:docMk/>
            <pc:sldMk cId="2351771641" sldId="563"/>
            <ac:spMk id="22" creationId="{62657B75-8F5C-D369-D77A-529698154E13}"/>
          </ac:spMkLst>
        </pc:spChg>
        <pc:spChg chg="add del mod">
          <ac:chgData name="Masakiyo Kitazawa" userId="2bf3742da7ad8ecb" providerId="LiveId" clId="{1325448B-79EB-46A9-BA59-0C52D3D1647E}" dt="2024-08-20T12:29:06.072" v="5316" actId="478"/>
          <ac:spMkLst>
            <pc:docMk/>
            <pc:sldMk cId="2351771641" sldId="563"/>
            <ac:spMk id="27" creationId="{4F111A73-1014-73B3-410E-AF290F18862E}"/>
          </ac:spMkLst>
        </pc:spChg>
        <pc:picChg chg="add del mod">
          <ac:chgData name="Masakiyo Kitazawa" userId="2bf3742da7ad8ecb" providerId="LiveId" clId="{1325448B-79EB-46A9-BA59-0C52D3D1647E}" dt="2024-08-20T12:24:12.885" v="5247" actId="478"/>
          <ac:picMkLst>
            <pc:docMk/>
            <pc:sldMk cId="2351771641" sldId="563"/>
            <ac:picMk id="3" creationId="{541E85CA-1ACF-7EDC-BAF9-0F34772F67DE}"/>
          </ac:picMkLst>
        </pc:picChg>
        <pc:picChg chg="add del mod">
          <ac:chgData name="Masakiyo Kitazawa" userId="2bf3742da7ad8ecb" providerId="LiveId" clId="{1325448B-79EB-46A9-BA59-0C52D3D1647E}" dt="2024-08-19T14:11:26.881" v="2648" actId="21"/>
          <ac:picMkLst>
            <pc:docMk/>
            <pc:sldMk cId="2351771641" sldId="563"/>
            <ac:picMk id="4" creationId="{230E4EDD-F824-EA8D-3265-9BACFCF71CC9}"/>
          </ac:picMkLst>
        </pc:picChg>
        <pc:picChg chg="add mod modCrop">
          <ac:chgData name="Masakiyo Kitazawa" userId="2bf3742da7ad8ecb" providerId="LiveId" clId="{1325448B-79EB-46A9-BA59-0C52D3D1647E}" dt="2024-08-20T12:28:49.022" v="5309" actId="14100"/>
          <ac:picMkLst>
            <pc:docMk/>
            <pc:sldMk cId="2351771641" sldId="563"/>
            <ac:picMk id="6" creationId="{FE13B7F2-ECA1-256E-E35E-91B0F1A0A35D}"/>
          </ac:picMkLst>
        </pc:picChg>
        <pc:picChg chg="add del mod">
          <ac:chgData name="Masakiyo Kitazawa" userId="2bf3742da7ad8ecb" providerId="LiveId" clId="{1325448B-79EB-46A9-BA59-0C52D3D1647E}" dt="2024-08-21T02:45:46.763" v="9080"/>
          <ac:picMkLst>
            <pc:docMk/>
            <pc:sldMk cId="2351771641" sldId="563"/>
            <ac:picMk id="7" creationId="{9A7F65DB-4AE8-228F-076B-B36D26FCBE3B}"/>
          </ac:picMkLst>
        </pc:picChg>
        <pc:picChg chg="add mod">
          <ac:chgData name="Masakiyo Kitazawa" userId="2bf3742da7ad8ecb" providerId="LiveId" clId="{1325448B-79EB-46A9-BA59-0C52D3D1647E}" dt="2024-08-21T02:46:02.628" v="9085" actId="207"/>
          <ac:picMkLst>
            <pc:docMk/>
            <pc:sldMk cId="2351771641" sldId="563"/>
            <ac:picMk id="9" creationId="{219F86D5-D69A-6D91-9C8B-0C70AC5A9190}"/>
          </ac:picMkLst>
        </pc:picChg>
        <pc:picChg chg="add del mod">
          <ac:chgData name="Masakiyo Kitazawa" userId="2bf3742da7ad8ecb" providerId="LiveId" clId="{1325448B-79EB-46A9-BA59-0C52D3D1647E}" dt="2024-08-20T12:27:15.514" v="5271"/>
          <ac:picMkLst>
            <pc:docMk/>
            <pc:sldMk cId="2351771641" sldId="563"/>
            <ac:picMk id="10" creationId="{E6145BC5-868F-6A61-E32E-0C84AB1E8D8E}"/>
          </ac:picMkLst>
        </pc:picChg>
        <pc:picChg chg="add del mod">
          <ac:chgData name="Masakiyo Kitazawa" userId="2bf3742da7ad8ecb" providerId="LiveId" clId="{1325448B-79EB-46A9-BA59-0C52D3D1647E}" dt="2024-08-20T12:28:25.192" v="5291"/>
          <ac:picMkLst>
            <pc:docMk/>
            <pc:sldMk cId="2351771641" sldId="563"/>
            <ac:picMk id="12" creationId="{959B8254-46A8-EAF5-4DB3-3E7CC1F5CFDB}"/>
          </ac:picMkLst>
        </pc:picChg>
        <pc:picChg chg="add del mod">
          <ac:chgData name="Masakiyo Kitazawa" userId="2bf3742da7ad8ecb" providerId="LiveId" clId="{1325448B-79EB-46A9-BA59-0C52D3D1647E}" dt="2024-08-20T12:30:36.300" v="5345"/>
          <ac:picMkLst>
            <pc:docMk/>
            <pc:sldMk cId="2351771641" sldId="563"/>
            <ac:picMk id="14" creationId="{17FC9944-5048-3B60-6025-529165A1A7F2}"/>
          </ac:picMkLst>
        </pc:picChg>
        <pc:picChg chg="add del mod">
          <ac:chgData name="Masakiyo Kitazawa" userId="2bf3742da7ad8ecb" providerId="LiveId" clId="{1325448B-79EB-46A9-BA59-0C52D3D1647E}" dt="2024-08-20T13:39:11.317" v="7233"/>
          <ac:picMkLst>
            <pc:docMk/>
            <pc:sldMk cId="2351771641" sldId="563"/>
            <ac:picMk id="16" creationId="{08D11D9D-9370-4A8D-E253-FF36044753A1}"/>
          </ac:picMkLst>
        </pc:picChg>
        <pc:picChg chg="add del mod">
          <ac:chgData name="Masakiyo Kitazawa" userId="2bf3742da7ad8ecb" providerId="LiveId" clId="{1325448B-79EB-46A9-BA59-0C52D3D1647E}" dt="2024-08-20T13:39:34.872" v="7257"/>
          <ac:picMkLst>
            <pc:docMk/>
            <pc:sldMk cId="2351771641" sldId="563"/>
            <ac:picMk id="20" creationId="{B7BAE159-92C4-F106-F4BB-891E1D232310}"/>
          </ac:picMkLst>
        </pc:picChg>
        <pc:picChg chg="add mod">
          <ac:chgData name="Masakiyo Kitazawa" userId="2bf3742da7ad8ecb" providerId="LiveId" clId="{1325448B-79EB-46A9-BA59-0C52D3D1647E}" dt="2024-08-20T12:32:18.268" v="5391" actId="1076"/>
          <ac:picMkLst>
            <pc:docMk/>
            <pc:sldMk cId="2351771641" sldId="563"/>
            <ac:picMk id="24" creationId="{E492E518-DF05-3334-A063-AC05A186DD3E}"/>
          </ac:picMkLst>
        </pc:picChg>
        <pc:picChg chg="add mod">
          <ac:chgData name="Masakiyo Kitazawa" userId="2bf3742da7ad8ecb" providerId="LiveId" clId="{1325448B-79EB-46A9-BA59-0C52D3D1647E}" dt="2024-08-20T13:38:45.732" v="7221" actId="207"/>
          <ac:picMkLst>
            <pc:docMk/>
            <pc:sldMk cId="2351771641" sldId="563"/>
            <ac:picMk id="26" creationId="{0D953B25-F801-57C8-DCF7-F1689A6E990E}"/>
          </ac:picMkLst>
        </pc:picChg>
        <pc:picChg chg="add del mod">
          <ac:chgData name="Masakiyo Kitazawa" userId="2bf3742da7ad8ecb" providerId="LiveId" clId="{1325448B-79EB-46A9-BA59-0C52D3D1647E}" dt="2024-08-20T13:39:19.680" v="7245"/>
          <ac:picMkLst>
            <pc:docMk/>
            <pc:sldMk cId="2351771641" sldId="563"/>
            <ac:picMk id="29" creationId="{54CC9650-619F-1911-41B7-977C8A22C193}"/>
          </ac:picMkLst>
        </pc:picChg>
        <pc:picChg chg="add mod">
          <ac:chgData name="Masakiyo Kitazawa" userId="2bf3742da7ad8ecb" providerId="LiveId" clId="{1325448B-79EB-46A9-BA59-0C52D3D1647E}" dt="2024-08-21T02:17:47.240" v="8773" actId="1036"/>
          <ac:picMkLst>
            <pc:docMk/>
            <pc:sldMk cId="2351771641" sldId="563"/>
            <ac:picMk id="31" creationId="{4674F6AE-1EEB-60F4-9A13-AE53D85C6F08}"/>
          </ac:picMkLst>
        </pc:picChg>
        <pc:picChg chg="add mod">
          <ac:chgData name="Masakiyo Kitazawa" userId="2bf3742da7ad8ecb" providerId="LiveId" clId="{1325448B-79EB-46A9-BA59-0C52D3D1647E}" dt="2024-08-21T02:19:12.536" v="8788" actId="1076"/>
          <ac:picMkLst>
            <pc:docMk/>
            <pc:sldMk cId="2351771641" sldId="563"/>
            <ac:picMk id="33" creationId="{EBEE0A0C-6F19-1189-282D-CF0C75D3D22B}"/>
          </ac:picMkLst>
        </pc:picChg>
      </pc:sldChg>
      <pc:sldChg chg="addSp delSp modSp new del mod">
        <pc:chgData name="Masakiyo Kitazawa" userId="2bf3742da7ad8ecb" providerId="LiveId" clId="{1325448B-79EB-46A9-BA59-0C52D3D1647E}" dt="2024-08-20T09:58:38.158" v="4895" actId="2696"/>
        <pc:sldMkLst>
          <pc:docMk/>
          <pc:sldMk cId="340046769" sldId="564"/>
        </pc:sldMkLst>
        <pc:spChg chg="mod">
          <ac:chgData name="Masakiyo Kitazawa" userId="2bf3742da7ad8ecb" providerId="LiveId" clId="{1325448B-79EB-46A9-BA59-0C52D3D1647E}" dt="2024-08-19T14:12:02.793" v="2689" actId="20577"/>
          <ac:spMkLst>
            <pc:docMk/>
            <pc:sldMk cId="340046769" sldId="564"/>
            <ac:spMk id="2" creationId="{AB2D0A38-1B91-AAA7-1CB8-47B68FE40D88}"/>
          </ac:spMkLst>
        </pc:spChg>
        <pc:spChg chg="add del mod">
          <ac:chgData name="Masakiyo Kitazawa" userId="2bf3742da7ad8ecb" providerId="LiveId" clId="{1325448B-79EB-46A9-BA59-0C52D3D1647E}" dt="2024-08-19T14:52:04.755" v="3446"/>
          <ac:spMkLst>
            <pc:docMk/>
            <pc:sldMk cId="340046769" sldId="564"/>
            <ac:spMk id="9" creationId="{49A29815-DA8B-98FB-099A-99B3BDAEF1E6}"/>
          </ac:spMkLst>
        </pc:spChg>
        <pc:picChg chg="add mod">
          <ac:chgData name="Masakiyo Kitazawa" userId="2bf3742da7ad8ecb" providerId="LiveId" clId="{1325448B-79EB-46A9-BA59-0C52D3D1647E}" dt="2024-08-19T14:13:36.275" v="2705" actId="1076"/>
          <ac:picMkLst>
            <pc:docMk/>
            <pc:sldMk cId="340046769" sldId="564"/>
            <ac:picMk id="3" creationId="{73D73AC4-9F5A-7762-533B-5B0931EBE8EC}"/>
          </ac:picMkLst>
        </pc:picChg>
        <pc:picChg chg="add del mod">
          <ac:chgData name="Masakiyo Kitazawa" userId="2bf3742da7ad8ecb" providerId="LiveId" clId="{1325448B-79EB-46A9-BA59-0C52D3D1647E}" dt="2024-08-19T14:14:11.779" v="2719"/>
          <ac:picMkLst>
            <pc:docMk/>
            <pc:sldMk cId="340046769" sldId="564"/>
            <ac:picMk id="4" creationId="{CE34DC33-A6B7-4DE3-08E8-DC77A0F408A1}"/>
          </ac:picMkLst>
        </pc:picChg>
        <pc:picChg chg="add del mod">
          <ac:chgData name="Masakiyo Kitazawa" userId="2bf3742da7ad8ecb" providerId="LiveId" clId="{1325448B-79EB-46A9-BA59-0C52D3D1647E}" dt="2024-08-19T14:14:32.966" v="2732"/>
          <ac:picMkLst>
            <pc:docMk/>
            <pc:sldMk cId="340046769" sldId="564"/>
            <ac:picMk id="6" creationId="{D0BB9B27-13BE-E410-E8C0-BFE6EFB76A92}"/>
          </ac:picMkLst>
        </pc:picChg>
        <pc:picChg chg="add del mod">
          <ac:chgData name="Masakiyo Kitazawa" userId="2bf3742da7ad8ecb" providerId="LiveId" clId="{1325448B-79EB-46A9-BA59-0C52D3D1647E}" dt="2024-08-19T14:52:02.930" v="3444"/>
          <ac:picMkLst>
            <pc:docMk/>
            <pc:sldMk cId="340046769" sldId="564"/>
            <ac:picMk id="8" creationId="{53DD540F-E1BA-707E-AD9F-9BBB3DE967F3}"/>
          </ac:picMkLst>
        </pc:picChg>
        <pc:picChg chg="add mod">
          <ac:chgData name="Masakiyo Kitazawa" userId="2bf3742da7ad8ecb" providerId="LiveId" clId="{1325448B-79EB-46A9-BA59-0C52D3D1647E}" dt="2024-08-19T14:51:45.623" v="3432" actId="1076"/>
          <ac:picMkLst>
            <pc:docMk/>
            <pc:sldMk cId="340046769" sldId="564"/>
            <ac:picMk id="11" creationId="{464FD0DE-1B22-C745-AFDD-47B6439CEBFA}"/>
          </ac:picMkLst>
        </pc:picChg>
        <pc:picChg chg="add mod">
          <ac:chgData name="Masakiyo Kitazawa" userId="2bf3742da7ad8ecb" providerId="LiveId" clId="{1325448B-79EB-46A9-BA59-0C52D3D1647E}" dt="2024-08-19T14:52:02.929" v="3442"/>
          <ac:picMkLst>
            <pc:docMk/>
            <pc:sldMk cId="340046769" sldId="564"/>
            <ac:picMk id="13" creationId="{61B5A615-8CC0-5E34-EA3B-7F7E9DC0C4E5}"/>
          </ac:picMkLst>
        </pc:picChg>
      </pc:sldChg>
      <pc:sldChg chg="modSp add del mod">
        <pc:chgData name="Masakiyo Kitazawa" userId="2bf3742da7ad8ecb" providerId="LiveId" clId="{1325448B-79EB-46A9-BA59-0C52D3D1647E}" dt="2024-08-19T13:22:25.638" v="2363"/>
        <pc:sldMkLst>
          <pc:docMk/>
          <pc:sldMk cId="3583788959" sldId="564"/>
        </pc:sldMkLst>
        <pc:spChg chg="mod">
          <ac:chgData name="Masakiyo Kitazawa" userId="2bf3742da7ad8ecb" providerId="LiveId" clId="{1325448B-79EB-46A9-BA59-0C52D3D1647E}" dt="2024-08-19T13:22:25.638" v="2363"/>
          <ac:spMkLst>
            <pc:docMk/>
            <pc:sldMk cId="3583788959" sldId="564"/>
            <ac:spMk id="2" creationId="{E0BAD407-19A7-C8C5-2B58-7BC370DAF656}"/>
          </ac:spMkLst>
        </pc:spChg>
      </pc:sldChg>
      <pc:sldChg chg="addSp modSp new mod">
        <pc:chgData name="Masakiyo Kitazawa" userId="2bf3742da7ad8ecb" providerId="LiveId" clId="{1325448B-79EB-46A9-BA59-0C52D3D1647E}" dt="2024-08-20T12:34:45.145" v="5458" actId="122"/>
        <pc:sldMkLst>
          <pc:docMk/>
          <pc:sldMk cId="920262200" sldId="565"/>
        </pc:sldMkLst>
        <pc:spChg chg="add mod">
          <ac:chgData name="Masakiyo Kitazawa" userId="2bf3742da7ad8ecb" providerId="LiveId" clId="{1325448B-79EB-46A9-BA59-0C52D3D1647E}" dt="2024-08-20T12:34:45.145" v="5458" actId="122"/>
          <ac:spMkLst>
            <pc:docMk/>
            <pc:sldMk cId="920262200" sldId="565"/>
            <ac:spMk id="3" creationId="{E64B3187-F519-6E50-F67B-A1B1E33FE8B6}"/>
          </ac:spMkLst>
        </pc:spChg>
        <pc:spChg chg="add mod">
          <ac:chgData name="Masakiyo Kitazawa" userId="2bf3742da7ad8ecb" providerId="LiveId" clId="{1325448B-79EB-46A9-BA59-0C52D3D1647E}" dt="2024-08-20T09:59:45.178" v="4960" actId="1035"/>
          <ac:spMkLst>
            <pc:docMk/>
            <pc:sldMk cId="920262200" sldId="565"/>
            <ac:spMk id="4" creationId="{A1A11F7D-BAE1-F143-E74D-EF658ED78B0C}"/>
          </ac:spMkLst>
        </pc:spChg>
      </pc:sldChg>
      <pc:sldChg chg="addSp delSp modSp new mod">
        <pc:chgData name="Masakiyo Kitazawa" userId="2bf3742da7ad8ecb" providerId="LiveId" clId="{1325448B-79EB-46A9-BA59-0C52D3D1647E}" dt="2024-08-21T01:45:22.229" v="8390" actId="122"/>
        <pc:sldMkLst>
          <pc:docMk/>
          <pc:sldMk cId="2737302597" sldId="566"/>
        </pc:sldMkLst>
        <pc:spChg chg="mod">
          <ac:chgData name="Masakiyo Kitazawa" userId="2bf3742da7ad8ecb" providerId="LiveId" clId="{1325448B-79EB-46A9-BA59-0C52D3D1647E}" dt="2024-08-20T01:03:24.076" v="4150" actId="6549"/>
          <ac:spMkLst>
            <pc:docMk/>
            <pc:sldMk cId="2737302597" sldId="566"/>
            <ac:spMk id="2" creationId="{4FA8F566-B8E9-26AD-6745-D98840F6D7F8}"/>
          </ac:spMkLst>
        </pc:spChg>
        <pc:spChg chg="add mod">
          <ac:chgData name="Masakiyo Kitazawa" userId="2bf3742da7ad8ecb" providerId="LiveId" clId="{1325448B-79EB-46A9-BA59-0C52D3D1647E}" dt="2024-08-21T00:03:14.342" v="8313" actId="1076"/>
          <ac:spMkLst>
            <pc:docMk/>
            <pc:sldMk cId="2737302597" sldId="566"/>
            <ac:spMk id="3" creationId="{61613E8D-D651-1A6C-B77B-B41C252A14B5}"/>
          </ac:spMkLst>
        </pc:spChg>
        <pc:spChg chg="add mod">
          <ac:chgData name="Masakiyo Kitazawa" userId="2bf3742da7ad8ecb" providerId="LiveId" clId="{1325448B-79EB-46A9-BA59-0C52D3D1647E}" dt="2024-08-21T01:45:22.229" v="8390" actId="122"/>
          <ac:spMkLst>
            <pc:docMk/>
            <pc:sldMk cId="2737302597" sldId="566"/>
            <ac:spMk id="4" creationId="{AFE5AAC7-0318-B9F7-CA94-84465C2FF98D}"/>
          </ac:spMkLst>
        </pc:spChg>
        <pc:spChg chg="add mod">
          <ac:chgData name="Masakiyo Kitazawa" userId="2bf3742da7ad8ecb" providerId="LiveId" clId="{1325448B-79EB-46A9-BA59-0C52D3D1647E}" dt="2024-08-20T12:43:04.514" v="5704" actId="20577"/>
          <ac:spMkLst>
            <pc:docMk/>
            <pc:sldMk cId="2737302597" sldId="566"/>
            <ac:spMk id="7" creationId="{C0AB6E32-B938-2AF7-933F-598CA4471B95}"/>
          </ac:spMkLst>
        </pc:spChg>
        <pc:spChg chg="add del mod">
          <ac:chgData name="Masakiyo Kitazawa" userId="2bf3742da7ad8ecb" providerId="LiveId" clId="{1325448B-79EB-46A9-BA59-0C52D3D1647E}" dt="2024-08-20T00:22:22.677" v="3773" actId="21"/>
          <ac:spMkLst>
            <pc:docMk/>
            <pc:sldMk cId="2737302597" sldId="566"/>
            <ac:spMk id="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9" creationId="{30CF8166-4CA4-1BD0-1217-46AE0701D351}"/>
          </ac:spMkLst>
        </pc:spChg>
        <pc:spChg chg="add mod">
          <ac:chgData name="Masakiyo Kitazawa" userId="2bf3742da7ad8ecb" providerId="LiveId" clId="{1325448B-79EB-46A9-BA59-0C52D3D1647E}" dt="2024-08-20T00:25:37.759" v="3896" actId="14100"/>
          <ac:spMkLst>
            <pc:docMk/>
            <pc:sldMk cId="2737302597" sldId="566"/>
            <ac:spMk id="10" creationId="{B16FB16F-08C5-A049-3EB5-F5721C38AE86}"/>
          </ac:spMkLst>
        </pc:spChg>
        <pc:spChg chg="add mod">
          <ac:chgData name="Masakiyo Kitazawa" userId="2bf3742da7ad8ecb" providerId="LiveId" clId="{1325448B-79EB-46A9-BA59-0C52D3D1647E}" dt="2024-08-21T00:03:51.302" v="8332" actId="20577"/>
          <ac:spMkLst>
            <pc:docMk/>
            <pc:sldMk cId="2737302597" sldId="566"/>
            <ac:spMk id="11" creationId="{04039E1A-522F-4F6D-35EA-A34E38A21649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2" creationId="{B2F30C10-E94C-6533-153A-82B5BC8F7EB7}"/>
          </ac:spMkLst>
        </pc:spChg>
        <pc:spChg chg="add mod">
          <ac:chgData name="Masakiyo Kitazawa" userId="2bf3742da7ad8ecb" providerId="LiveId" clId="{1325448B-79EB-46A9-BA59-0C52D3D1647E}" dt="2024-08-20T12:43:22.130" v="5706" actId="20577"/>
          <ac:spMkLst>
            <pc:docMk/>
            <pc:sldMk cId="2737302597" sldId="566"/>
            <ac:spMk id="13" creationId="{A4A849FA-005B-00DD-BE33-1E6643BF3B29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4" creationId="{873DF60F-44DD-3FEB-9C7B-DBE8A4E4562F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6" creationId="{1E27C199-64E9-E3D0-242B-B7394A273AAC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9" creationId="{CFB2C061-6092-8C21-D193-0C3D1FC37C7B}"/>
          </ac:spMkLst>
        </pc:spChg>
        <pc:picChg chg="add del mod">
          <ac:chgData name="Masakiyo Kitazawa" userId="2bf3742da7ad8ecb" providerId="LiveId" clId="{1325448B-79EB-46A9-BA59-0C52D3D1647E}" dt="2024-08-20T00:13:47.716" v="3495" actId="21"/>
          <ac:picMkLst>
            <pc:docMk/>
            <pc:sldMk cId="2737302597" sldId="566"/>
            <ac:picMk id="3" creationId="{8628B5EA-EBA2-16B5-E290-DA4B033E759D}"/>
          </ac:picMkLst>
        </pc:picChg>
        <pc:picChg chg="add del mod modCrop">
          <ac:chgData name="Masakiyo Kitazawa" userId="2bf3742da7ad8ecb" providerId="LiveId" clId="{1325448B-79EB-46A9-BA59-0C52D3D1647E}" dt="2024-08-20T00:15:14.078" v="3503" actId="21"/>
          <ac:picMkLst>
            <pc:docMk/>
            <pc:sldMk cId="2737302597" sldId="566"/>
            <ac:picMk id="5" creationId="{059548EE-C467-17B5-0388-915AA4BD969A}"/>
          </ac:picMkLst>
        </pc:picChg>
        <pc:picChg chg="add mo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6" creationId="{C53E9F9E-4A8F-82CB-BD55-212A6DEC115A}"/>
          </ac:picMkLst>
        </pc:picChg>
        <pc:picChg chg="add del mod">
          <ac:chgData name="Masakiyo Kitazawa" userId="2bf3742da7ad8ecb" providerId="LiveId" clId="{1325448B-79EB-46A9-BA59-0C52D3D1647E}" dt="2024-08-20T00:22:22.677" v="3773" actId="21"/>
          <ac:picMkLst>
            <pc:docMk/>
            <pc:sldMk cId="2737302597" sldId="566"/>
            <ac:picMk id="15" creationId="{419C3330-F59B-04EE-8104-B7A9D0E35CCF}"/>
          </ac:picMkLst>
        </pc:picChg>
        <pc:picChg chg="add mod or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17" creationId="{419C3330-F59B-04EE-8104-B7A9D0E35CCF}"/>
          </ac:picMkLst>
        </pc:picChg>
      </pc:sldChg>
      <pc:sldChg chg="addSp delSp modSp new mod">
        <pc:chgData name="Masakiyo Kitazawa" userId="2bf3742da7ad8ecb" providerId="LiveId" clId="{1325448B-79EB-46A9-BA59-0C52D3D1647E}" dt="2024-08-21T23:09:09.151" v="9218" actId="207"/>
        <pc:sldMkLst>
          <pc:docMk/>
          <pc:sldMk cId="3479087080" sldId="567"/>
        </pc:sldMkLst>
        <pc:spChg chg="mod">
          <ac:chgData name="Masakiyo Kitazawa" userId="2bf3742da7ad8ecb" providerId="LiveId" clId="{1325448B-79EB-46A9-BA59-0C52D3D1647E}" dt="2024-08-20T00:44:23.968" v="4101" actId="20577"/>
          <ac:spMkLst>
            <pc:docMk/>
            <pc:sldMk cId="3479087080" sldId="567"/>
            <ac:spMk id="2" creationId="{4E63B7BE-A30F-6248-70E3-950C4CF8CDA0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5" creationId="{67D14275-A095-761D-43D5-A17C81BD262E}"/>
          </ac:spMkLst>
        </pc:spChg>
        <pc:spChg chg="add del mod">
          <ac:chgData name="Masakiyo Kitazawa" userId="2bf3742da7ad8ecb" providerId="LiveId" clId="{1325448B-79EB-46A9-BA59-0C52D3D1647E}" dt="2024-08-20T02:06:51.891" v="4708" actId="478"/>
          <ac:spMkLst>
            <pc:docMk/>
            <pc:sldMk cId="3479087080" sldId="567"/>
            <ac:spMk id="5" creationId="{C0FDEBA9-F680-B76A-C1B7-49020A5ADFEA}"/>
          </ac:spMkLst>
        </pc:spChg>
        <pc:spChg chg="add mod">
          <ac:chgData name="Masakiyo Kitazawa" userId="2bf3742da7ad8ecb" providerId="LiveId" clId="{1325448B-79EB-46A9-BA59-0C52D3D1647E}" dt="2024-08-21T23:09:09.151" v="9218" actId="207"/>
          <ac:spMkLst>
            <pc:docMk/>
            <pc:sldMk cId="3479087080" sldId="567"/>
            <ac:spMk id="6" creationId="{514947A9-84C1-782F-7BF5-1D43D333694A}"/>
          </ac:spMkLst>
        </pc:spChg>
        <pc:spChg chg="add del mod">
          <ac:chgData name="Masakiyo Kitazawa" userId="2bf3742da7ad8ecb" providerId="LiveId" clId="{1325448B-79EB-46A9-BA59-0C52D3D1647E}" dt="2024-08-20T02:07:15.034" v="4711" actId="478"/>
          <ac:spMkLst>
            <pc:docMk/>
            <pc:sldMk cId="3479087080" sldId="567"/>
            <ac:spMk id="6" creationId="{7F74EB05-A970-27AB-FD9A-27012B64C987}"/>
          </ac:spMkLst>
        </pc:spChg>
        <pc:spChg chg="add del mod">
          <ac:chgData name="Masakiyo Kitazawa" userId="2bf3742da7ad8ecb" providerId="LiveId" clId="{1325448B-79EB-46A9-BA59-0C52D3D1647E}" dt="2024-08-20T02:07:11.065" v="4710" actId="478"/>
          <ac:spMkLst>
            <pc:docMk/>
            <pc:sldMk cId="3479087080" sldId="567"/>
            <ac:spMk id="7" creationId="{6C8717F2-BBC5-97AF-4F07-C6E6D472AC5C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8" creationId="{7A4ECB15-7ED3-C489-9268-525ECE9D9030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9" creationId="{7FA15500-9A49-F156-C742-B2E27820BBCE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0" creationId="{3B70DF66-55F8-04A3-F8B7-607FD3201042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1" creationId="{EAB11D88-8A92-ACDB-0B4B-C80D10AA2B0D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2" creationId="{ED28A96D-3268-3455-BAB5-1E2475F90AC5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3" creationId="{03FAFAB3-86AD-FAA1-09C3-B5E8762EDD6F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4" creationId="{8248E526-D52A-30B8-9159-6676317C9BA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5" creationId="{95DE5FCF-F06F-1C95-D0E7-2BD52229ACE9}"/>
          </ac:spMkLst>
        </pc:spChg>
        <pc:spChg chg="add del mod">
          <ac:chgData name="Masakiyo Kitazawa" userId="2bf3742da7ad8ecb" providerId="LiveId" clId="{1325448B-79EB-46A9-BA59-0C52D3D1647E}" dt="2024-08-21T02:25:17.631" v="8969" actId="478"/>
          <ac:spMkLst>
            <pc:docMk/>
            <pc:sldMk cId="3479087080" sldId="567"/>
            <ac:spMk id="16" creationId="{6D8F84C2-B8B4-FC4E-8F3D-386A3F2FDB0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7" creationId="{6924ECBC-4179-6202-8C19-FEE5543CDB3E}"/>
          </ac:spMkLst>
        </pc:spChg>
        <pc:spChg chg="add mod or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8" creationId="{1AE6DE14-4B9A-E022-723B-C6F946E50248}"/>
          </ac:spMkLst>
        </pc:spChg>
        <pc:picChg chg="add mod modCrop">
          <ac:chgData name="Masakiyo Kitazawa" userId="2bf3742da7ad8ecb" providerId="LiveId" clId="{1325448B-79EB-46A9-BA59-0C52D3D1647E}" dt="2024-08-21T23:08:35.917" v="9212" actId="1035"/>
          <ac:picMkLst>
            <pc:docMk/>
            <pc:sldMk cId="3479087080" sldId="567"/>
            <ac:picMk id="3" creationId="{C43486AD-F0DA-3A53-1DEA-16BBCDF721BC}"/>
          </ac:picMkLst>
        </pc:picChg>
        <pc:picChg chg="add mod">
          <ac:chgData name="Masakiyo Kitazawa" userId="2bf3742da7ad8ecb" providerId="LiveId" clId="{1325448B-79EB-46A9-BA59-0C52D3D1647E}" dt="2024-08-21T23:08:18.848" v="9209" actId="1035"/>
          <ac:picMkLst>
            <pc:docMk/>
            <pc:sldMk cId="3479087080" sldId="567"/>
            <ac:picMk id="4" creationId="{A46A32BF-78B4-64CB-0829-C01B3F29B148}"/>
          </ac:picMkLst>
        </pc:picChg>
      </pc:sldChg>
      <pc:sldChg chg="addSp modSp new mod">
        <pc:chgData name="Masakiyo Kitazawa" userId="2bf3742da7ad8ecb" providerId="LiveId" clId="{1325448B-79EB-46A9-BA59-0C52D3D1647E}" dt="2024-08-20T13:48:57.181" v="7466" actId="404"/>
        <pc:sldMkLst>
          <pc:docMk/>
          <pc:sldMk cId="4068402175" sldId="568"/>
        </pc:sldMkLst>
        <pc:spChg chg="mod">
          <ac:chgData name="Masakiyo Kitazawa" userId="2bf3742da7ad8ecb" providerId="LiveId" clId="{1325448B-79EB-46A9-BA59-0C52D3D1647E}" dt="2024-08-20T13:48:36.728" v="7438" actId="20577"/>
          <ac:spMkLst>
            <pc:docMk/>
            <pc:sldMk cId="4068402175" sldId="568"/>
            <ac:spMk id="2" creationId="{A700E14E-B31C-BBD4-A81A-927154B65D5D}"/>
          </ac:spMkLst>
        </pc:spChg>
        <pc:spChg chg="add mod">
          <ac:chgData name="Masakiyo Kitazawa" userId="2bf3742da7ad8ecb" providerId="LiveId" clId="{1325448B-79EB-46A9-BA59-0C52D3D1647E}" dt="2024-08-20T13:48:57.181" v="7466" actId="404"/>
          <ac:spMkLst>
            <pc:docMk/>
            <pc:sldMk cId="4068402175" sldId="568"/>
            <ac:spMk id="3" creationId="{4E8CF3ED-F090-8D8E-5E1B-18CEC25F7549}"/>
          </ac:spMkLst>
        </pc:spChg>
      </pc:sldChg>
      <pc:sldChg chg="addSp delSp modSp new mod">
        <pc:chgData name="Masakiyo Kitazawa" userId="2bf3742da7ad8ecb" providerId="LiveId" clId="{1325448B-79EB-46A9-BA59-0C52D3D1647E}" dt="2024-08-21T02:05:15.048" v="8595" actId="1076"/>
        <pc:sldMkLst>
          <pc:docMk/>
          <pc:sldMk cId="3084558490" sldId="569"/>
        </pc:sldMkLst>
        <pc:spChg chg="mod">
          <ac:chgData name="Masakiyo Kitazawa" userId="2bf3742da7ad8ecb" providerId="LiveId" clId="{1325448B-79EB-46A9-BA59-0C52D3D1647E}" dt="2024-08-20T12:14:20.540" v="5048" actId="20577"/>
          <ac:spMkLst>
            <pc:docMk/>
            <pc:sldMk cId="3084558490" sldId="569"/>
            <ac:spMk id="2" creationId="{7DF90BF7-9A8D-6EB6-6936-DE5DFB5252AA}"/>
          </ac:spMkLst>
        </pc:spChg>
        <pc:spChg chg="add del mod">
          <ac:chgData name="Masakiyo Kitazawa" userId="2bf3742da7ad8ecb" providerId="LiveId" clId="{1325448B-79EB-46A9-BA59-0C52D3D1647E}" dt="2024-08-20T12:15:16.057" v="5058" actId="478"/>
          <ac:spMkLst>
            <pc:docMk/>
            <pc:sldMk cId="3084558490" sldId="569"/>
            <ac:spMk id="3" creationId="{998E2574-BBDE-AE4F-7F04-3F23C92AADFF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8" creationId="{17FBE473-CAA6-47B0-8251-9C4AB228951E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5" creationId="{A4A5CA67-9C26-7434-74F3-A02DE3AE704C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6" creationId="{F35A95BA-BF6D-54B0-E990-32DCFF06E761}"/>
          </ac:spMkLst>
        </pc:spChg>
        <pc:spChg chg="add mo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17" creationId="{E6C3FFE3-8D2A-F620-FFC7-29691D89F188}"/>
          </ac:spMkLst>
        </pc:spChg>
        <pc:spChg chg="add mod">
          <ac:chgData name="Masakiyo Kitazawa" userId="2bf3742da7ad8ecb" providerId="LiveId" clId="{1325448B-79EB-46A9-BA59-0C52D3D1647E}" dt="2024-08-20T13:37:44.531" v="7204" actId="1076"/>
          <ac:spMkLst>
            <pc:docMk/>
            <pc:sldMk cId="3084558490" sldId="569"/>
            <ac:spMk id="22" creationId="{674108AF-D294-30FA-7E7E-DD4A7EB21B0A}"/>
          </ac:spMkLst>
        </pc:spChg>
        <pc:spChg chg="add mod">
          <ac:chgData name="Masakiyo Kitazawa" userId="2bf3742da7ad8ecb" providerId="LiveId" clId="{1325448B-79EB-46A9-BA59-0C52D3D1647E}" dt="2024-08-21T02:05:15.048" v="8595" actId="1076"/>
          <ac:spMkLst>
            <pc:docMk/>
            <pc:sldMk cId="3084558490" sldId="569"/>
            <ac:spMk id="23" creationId="{6A717081-5F8B-E916-5167-EE1AE89013D8}"/>
          </ac:spMkLst>
        </pc:spChg>
        <pc:spChg chg="add mod">
          <ac:chgData name="Masakiyo Kitazawa" userId="2bf3742da7ad8ecb" providerId="LiveId" clId="{1325448B-79EB-46A9-BA59-0C52D3D1647E}" dt="2024-08-21T02:05:09.949" v="8594" actId="1038"/>
          <ac:spMkLst>
            <pc:docMk/>
            <pc:sldMk cId="3084558490" sldId="569"/>
            <ac:spMk id="24" creationId="{48000C8F-051E-E012-DD9E-E56D3D0F4C1B}"/>
          </ac:spMkLst>
        </pc:spChg>
        <pc:spChg chg="add del">
          <ac:chgData name="Masakiyo Kitazawa" userId="2bf3742da7ad8ecb" providerId="LiveId" clId="{1325448B-79EB-46A9-BA59-0C52D3D1647E}" dt="2024-08-20T12:20:25.924" v="5206" actId="22"/>
          <ac:spMkLst>
            <pc:docMk/>
            <pc:sldMk cId="3084558490" sldId="569"/>
            <ac:spMk id="26" creationId="{68018EB1-F85D-89B5-82A3-671189E72BA7}"/>
          </ac:spMkLst>
        </pc:spChg>
        <pc:spChg chg="add del mod">
          <ac:chgData name="Masakiyo Kitazawa" userId="2bf3742da7ad8ecb" providerId="LiveId" clId="{1325448B-79EB-46A9-BA59-0C52D3D1647E}" dt="2024-08-20T12:21:33.928" v="5232" actId="21"/>
          <ac:spMkLst>
            <pc:docMk/>
            <pc:sldMk cId="3084558490" sldId="569"/>
            <ac:spMk id="27" creationId="{4F111A73-1014-73B3-410E-AF290F18862E}"/>
          </ac:spMkLst>
        </pc:spChg>
        <pc:spChg chg="add mod or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28" creationId="{5F40BDA1-7EF1-7C93-BFF9-0C0B5E38518C}"/>
          </ac:spMkLst>
        </pc:spChg>
        <pc:picChg chg="add del mod">
          <ac:chgData name="Masakiyo Kitazawa" userId="2bf3742da7ad8ecb" providerId="LiveId" clId="{1325448B-79EB-46A9-BA59-0C52D3D1647E}" dt="2024-08-20T13:35:05.549" v="7159"/>
          <ac:picMkLst>
            <pc:docMk/>
            <pc:sldMk cId="3084558490" sldId="569"/>
            <ac:picMk id="5" creationId="{25519738-3557-8D02-FF88-F8434759613A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1" creationId="{0ADC127B-0537-9D0D-60EA-266AC4853601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2" creationId="{0DEFAC0D-46A2-CE8E-49F4-E2DDF5B1E631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3" creationId="{362AEAA1-6CB7-85BC-75DA-AF5C8F3AD72D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4" creationId="{127B1578-F864-EF5E-476F-F24336484B86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19" creationId="{F1828A7D-05F0-9273-1CCA-1FFCCC387CBB}"/>
          </ac:picMkLst>
        </pc:picChg>
        <pc:picChg chg="add del mod">
          <ac:chgData name="Masakiyo Kitazawa" userId="2bf3742da7ad8ecb" providerId="LiveId" clId="{1325448B-79EB-46A9-BA59-0C52D3D1647E}" dt="2024-08-20T12:18:56.534" v="5139" actId="478"/>
          <ac:picMkLst>
            <pc:docMk/>
            <pc:sldMk cId="3084558490" sldId="569"/>
            <ac:picMk id="20" creationId="{C913F9BC-4EA1-DC17-1C4D-7FD5642A870C}"/>
          </ac:picMkLst>
        </pc:picChg>
        <pc:picChg chg="add mod">
          <ac:chgData name="Masakiyo Kitazawa" userId="2bf3742da7ad8ecb" providerId="LiveId" clId="{1325448B-79EB-46A9-BA59-0C52D3D1647E}" dt="2024-08-21T02:05:09.949" v="8594" actId="1038"/>
          <ac:picMkLst>
            <pc:docMk/>
            <pc:sldMk cId="3084558490" sldId="569"/>
            <ac:picMk id="21" creationId="{C843A2EC-6B77-95D8-E9B1-0AFA9A5B0793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30" creationId="{AAAD576D-DDC5-8233-8C98-494AD057840F}"/>
          </ac:picMkLst>
        </pc:pic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6" creationId="{062F5BE2-65FF-B683-3B14-12D3DEEF323F}"/>
          </ac:cxnSpMkLst>
        </pc:cxn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7" creationId="{07613F99-5A20-5C85-82BF-64F1F81F8124}"/>
          </ac:cxnSpMkLst>
        </pc:cxnChg>
        <pc:cxnChg chg="add del mod">
          <ac:chgData name="Masakiyo Kitazawa" userId="2bf3742da7ad8ecb" providerId="LiveId" clId="{1325448B-79EB-46A9-BA59-0C52D3D1647E}" dt="2024-08-20T12:16:10.016" v="5068" actId="478"/>
          <ac:cxnSpMkLst>
            <pc:docMk/>
            <pc:sldMk cId="3084558490" sldId="569"/>
            <ac:cxnSpMk id="9" creationId="{8615CC9E-8486-3170-90E7-EA152EFCB48F}"/>
          </ac:cxnSpMkLst>
        </pc:cxnChg>
        <pc:cxnChg chg="add del mod">
          <ac:chgData name="Masakiyo Kitazawa" userId="2bf3742da7ad8ecb" providerId="LiveId" clId="{1325448B-79EB-46A9-BA59-0C52D3D1647E}" dt="2024-08-20T12:16:07.261" v="5067" actId="478"/>
          <ac:cxnSpMkLst>
            <pc:docMk/>
            <pc:sldMk cId="3084558490" sldId="569"/>
            <ac:cxnSpMk id="10" creationId="{F471211B-AEF9-A883-4A79-4CDEEC6E75B2}"/>
          </ac:cxnSpMkLst>
        </pc:cxnChg>
      </pc:sldChg>
      <pc:sldChg chg="addSp delSp modSp mod">
        <pc:chgData name="Masakiyo Kitazawa" userId="2bf3742da7ad8ecb" providerId="LiveId" clId="{1325448B-79EB-46A9-BA59-0C52D3D1647E}" dt="2024-08-21T01:55:04.205" v="8430" actId="14100"/>
        <pc:sldMkLst>
          <pc:docMk/>
          <pc:sldMk cId="3927899751" sldId="570"/>
        </pc:sldMkLst>
        <pc:spChg chg="mod">
          <ac:chgData name="Masakiyo Kitazawa" userId="2bf3742da7ad8ecb" providerId="LiveId" clId="{1325448B-79EB-46A9-BA59-0C52D3D1647E}" dt="2024-08-21T01:43:45.149" v="8379" actId="27636"/>
          <ac:spMkLst>
            <pc:docMk/>
            <pc:sldMk cId="3927899751" sldId="570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" creationId="{BEBE6D94-8E60-A7EC-EC2F-319DE685C77B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7" creationId="{2CF8CA13-68BC-CFE1-6AE2-7C3CD91D2DA1}"/>
          </ac:spMkLst>
        </pc:spChg>
        <pc:spChg chg="mod">
          <ac:chgData name="Masakiyo Kitazawa" userId="2bf3742da7ad8ecb" providerId="LiveId" clId="{1325448B-79EB-46A9-BA59-0C52D3D1647E}" dt="2024-08-21T01:55:04.205" v="8430" actId="14100"/>
          <ac:spMkLst>
            <pc:docMk/>
            <pc:sldMk cId="3927899751" sldId="570"/>
            <ac:spMk id="34" creationId="{C857A33B-063D-48F1-A325-4FEE50F3E6F0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5" creationId="{B2C636CE-4B19-D0EC-3B29-0818AD00B0FA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6" creationId="{0127B49B-0D93-BE7A-268E-7C5D32B560F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8" creationId="{6F1E7D95-BD40-E455-6F74-AAF6A9ED958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9" creationId="{8841D09C-5DD8-F954-490F-67AB6E34853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0" creationId="{619F9DE7-E45F-C065-EDA6-2FAF1F5A5F1F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2" creationId="{A1665DF2-072E-A181-BF87-628F672DA526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3" creationId="{30967DE3-71C3-D587-1FBE-F47C8BD967A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4" creationId="{7E51D634-79B4-F01D-8F2D-40F3A9B725C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5" creationId="{33D33C4C-8AAA-623F-710A-94C8CC3AABE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6" creationId="{3DAC170A-4B39-38D5-4F45-C274869F1D3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7" creationId="{D4F9CE73-DA3B-B440-8ABD-F6DC86586E34}"/>
          </ac:spMkLst>
        </pc:sp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24" creationId="{01F0B074-4B64-7928-1687-D447A6B6D180}"/>
          </ac:picMkLst>
        </pc:pic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41" creationId="{9F25F194-339F-1E9B-4F1E-877BB9AD0993}"/>
          </ac:picMkLst>
        </pc:picChg>
        <pc:picChg chg="add mod">
          <ac:chgData name="Masakiyo Kitazawa" userId="2bf3742da7ad8ecb" providerId="LiveId" clId="{1325448B-79EB-46A9-BA59-0C52D3D1647E}" dt="2024-08-21T00:01:07.376" v="8284" actId="1076"/>
          <ac:picMkLst>
            <pc:docMk/>
            <pc:sldMk cId="3927899751" sldId="570"/>
            <ac:picMk id="48" creationId="{FD68D01A-8A60-FFE3-29AB-A3B6FE59C3AA}"/>
          </ac:picMkLst>
        </pc:picChg>
      </pc:sldChg>
      <pc:sldChg chg="addSp delSp modSp new mod">
        <pc:chgData name="Masakiyo Kitazawa" userId="2bf3742da7ad8ecb" providerId="LiveId" clId="{1325448B-79EB-46A9-BA59-0C52D3D1647E}" dt="2024-08-21T01:47:46.150" v="8395" actId="166"/>
        <pc:sldMkLst>
          <pc:docMk/>
          <pc:sldMk cId="2263278927" sldId="571"/>
        </pc:sldMkLst>
        <pc:spChg chg="mod">
          <ac:chgData name="Masakiyo Kitazawa" userId="2bf3742da7ad8ecb" providerId="LiveId" clId="{1325448B-79EB-46A9-BA59-0C52D3D1647E}" dt="2024-08-20T13:04:58.748" v="6294" actId="20577"/>
          <ac:spMkLst>
            <pc:docMk/>
            <pc:sldMk cId="2263278927" sldId="571"/>
            <ac:spMk id="2" creationId="{86C71C83-CBF2-A481-8C39-0D8A9B1B61F0}"/>
          </ac:spMkLst>
        </pc:spChg>
        <pc:spChg chg="add mod">
          <ac:chgData name="Masakiyo Kitazawa" userId="2bf3742da7ad8ecb" providerId="LiveId" clId="{1325448B-79EB-46A9-BA59-0C52D3D1647E}" dt="2024-08-21T01:47:41.047" v="8394" actId="1076"/>
          <ac:spMkLst>
            <pc:docMk/>
            <pc:sldMk cId="2263278927" sldId="571"/>
            <ac:spMk id="3" creationId="{0B0F1F41-177C-1997-F694-506AF263AA5C}"/>
          </ac:spMkLst>
        </pc:spChg>
        <pc:spChg chg="add mod">
          <ac:chgData name="Masakiyo Kitazawa" userId="2bf3742da7ad8ecb" providerId="LiveId" clId="{1325448B-79EB-46A9-BA59-0C52D3D1647E}" dt="2024-08-20T13:13:41.026" v="6453" actId="1076"/>
          <ac:spMkLst>
            <pc:docMk/>
            <pc:sldMk cId="2263278927" sldId="571"/>
            <ac:spMk id="10" creationId="{358352C2-CDF3-D01A-1B5C-760956BC4BFC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11" creationId="{83E58CFD-EEAF-7E3C-6E0C-7CA53B57ECC3}"/>
          </ac:spMkLst>
        </pc:spChg>
        <pc:spChg chg="add mod">
          <ac:chgData name="Masakiyo Kitazawa" userId="2bf3742da7ad8ecb" providerId="LiveId" clId="{1325448B-79EB-46A9-BA59-0C52D3D1647E}" dt="2024-08-20T13:08:36.987" v="6351" actId="1035"/>
          <ac:spMkLst>
            <pc:docMk/>
            <pc:sldMk cId="2263278927" sldId="571"/>
            <ac:spMk id="19" creationId="{3535BFFC-41B3-2737-5C50-75D48CBCBE67}"/>
          </ac:spMkLst>
        </pc:spChg>
        <pc:spChg chg="add del mod">
          <ac:chgData name="Masakiyo Kitazawa" userId="2bf3742da7ad8ecb" providerId="LiveId" clId="{1325448B-79EB-46A9-BA59-0C52D3D1647E}" dt="2024-08-20T13:08:29.760" v="6349" actId="478"/>
          <ac:spMkLst>
            <pc:docMk/>
            <pc:sldMk cId="2263278927" sldId="571"/>
            <ac:spMk id="20" creationId="{60598A2C-FDD7-522C-ACD8-F6C83F9F37D1}"/>
          </ac:spMkLst>
        </pc:spChg>
        <pc:spChg chg="add mod ord">
          <ac:chgData name="Masakiyo Kitazawa" userId="2bf3742da7ad8ecb" providerId="LiveId" clId="{1325448B-79EB-46A9-BA59-0C52D3D1647E}" dt="2024-08-21T01:47:46.150" v="8395" actId="166"/>
          <ac:spMkLst>
            <pc:docMk/>
            <pc:sldMk cId="2263278927" sldId="571"/>
            <ac:spMk id="21" creationId="{E65F2FF8-6A78-8EF0-D3A4-FCAAB33BDE50}"/>
          </ac:spMkLst>
        </pc:spChg>
        <pc:spChg chg="add mod">
          <ac:chgData name="Masakiyo Kitazawa" userId="2bf3742da7ad8ecb" providerId="LiveId" clId="{1325448B-79EB-46A9-BA59-0C52D3D1647E}" dt="2024-08-20T13:13:37.184" v="6452" actId="403"/>
          <ac:spMkLst>
            <pc:docMk/>
            <pc:sldMk cId="2263278927" sldId="571"/>
            <ac:spMk id="23" creationId="{5353296B-25C3-7544-9C3E-0FA4A58A68F1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24" creationId="{135605CC-FC45-D445-4BC3-440190B0965C}"/>
          </ac:spMkLst>
        </pc:sp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3" creationId="{D673406C-9A8B-8AE9-5715-D4E9B9C0761A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4" creationId="{9454A438-F34C-143F-8C0B-6668C8958BBF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6" creationId="{32F13921-5F8C-F9E9-BFB2-F022FC1A19E4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7" creationId="{31E34340-1B79-135C-7C94-E3EE9FD6D187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8" creationId="{7EB9A4D9-55D5-79B0-F903-A7B02419D927}"/>
          </ac:picMkLst>
        </pc:picChg>
        <pc:picChg chg="add mod modCrop">
          <ac:chgData name="Masakiyo Kitazawa" userId="2bf3742da7ad8ecb" providerId="LiveId" clId="{1325448B-79EB-46A9-BA59-0C52D3D1647E}" dt="2024-08-20T13:07:45.115" v="6344" actId="1076"/>
          <ac:picMkLst>
            <pc:docMk/>
            <pc:sldMk cId="2263278927" sldId="571"/>
            <ac:picMk id="9" creationId="{B029E367-8CB7-593B-1E6B-AFD9C17F7EA8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2" creationId="{D673406C-9A8B-8AE9-5715-D4E9B9C0761A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3" creationId="{9454A438-F34C-143F-8C0B-6668C8958BBF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5" creationId="{32F13921-5F8C-F9E9-BFB2-F022FC1A19E4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6" creationId="{31E34340-1B79-135C-7C94-E3EE9FD6D187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7" creationId="{7EB9A4D9-55D5-79B0-F903-A7B02419D927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18" creationId="{46DEB944-3800-F513-F533-C23B60C89290}"/>
          </ac:picMkLst>
        </pc:picChg>
        <pc:picChg chg="add mod">
          <ac:chgData name="Masakiyo Kitazawa" userId="2bf3742da7ad8ecb" providerId="LiveId" clId="{1325448B-79EB-46A9-BA59-0C52D3D1647E}" dt="2024-08-20T13:13:13.673" v="6451" actId="1076"/>
          <ac:picMkLst>
            <pc:docMk/>
            <pc:sldMk cId="2263278927" sldId="571"/>
            <ac:picMk id="22" creationId="{0AED3F87-2B47-65EB-71D1-458B985EC1F0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26" creationId="{7A6ADC48-26A7-DD19-FB73-F9ACC10D2975}"/>
          </ac:picMkLst>
        </pc:picChg>
        <pc:cxnChg chg="add del mod">
          <ac:chgData name="Masakiyo Kitazawa" userId="2bf3742da7ad8ecb" providerId="LiveId" clId="{1325448B-79EB-46A9-BA59-0C52D3D1647E}" dt="2024-08-20T13:07:15.320" v="6335" actId="21"/>
          <ac:cxnSpMkLst>
            <pc:docMk/>
            <pc:sldMk cId="2263278927" sldId="571"/>
            <ac:cxnSpMk id="5" creationId="{220B81FD-E75D-1CB8-6E53-EF1BC1180F7A}"/>
          </ac:cxnSpMkLst>
        </pc:cxnChg>
        <pc:cxnChg chg="add mod">
          <ac:chgData name="Masakiyo Kitazawa" userId="2bf3742da7ad8ecb" providerId="LiveId" clId="{1325448B-79EB-46A9-BA59-0C52D3D1647E}" dt="2024-08-20T13:07:17.037" v="6336"/>
          <ac:cxnSpMkLst>
            <pc:docMk/>
            <pc:sldMk cId="2263278927" sldId="571"/>
            <ac:cxnSpMk id="14" creationId="{220B81FD-E75D-1CB8-6E53-EF1BC1180F7A}"/>
          </ac:cxnSpMkLst>
        </pc:cxnChg>
      </pc:sldChg>
      <pc:sldChg chg="addSp delSp modSp mod">
        <pc:chgData name="Masakiyo Kitazawa" userId="2bf3742da7ad8ecb" providerId="LiveId" clId="{1325448B-79EB-46A9-BA59-0C52D3D1647E}" dt="2024-08-21T23:07:25.631" v="9147" actId="167"/>
        <pc:sldMkLst>
          <pc:docMk/>
          <pc:sldMk cId="1651629200" sldId="572"/>
        </pc:sldMkLst>
        <pc:spChg chg="add mod ord">
          <ac:chgData name="Masakiyo Kitazawa" userId="2bf3742da7ad8ecb" providerId="LiveId" clId="{1325448B-79EB-46A9-BA59-0C52D3D1647E}" dt="2024-08-21T23:07:25.631" v="9147" actId="167"/>
          <ac:spMkLst>
            <pc:docMk/>
            <pc:sldMk cId="1651629200" sldId="572"/>
            <ac:spMk id="3" creationId="{0F38FCBD-1F3B-81BC-B422-171D98844FC2}"/>
          </ac:spMkLst>
        </pc:spChg>
        <pc:spChg chg="add mod">
          <ac:chgData name="Masakiyo Kitazawa" userId="2bf3742da7ad8ecb" providerId="LiveId" clId="{1325448B-79EB-46A9-BA59-0C52D3D1647E}" dt="2024-08-21T01:50:35.105" v="8419" actId="113"/>
          <ac:spMkLst>
            <pc:docMk/>
            <pc:sldMk cId="1651629200" sldId="572"/>
            <ac:spMk id="5" creationId="{C1AEDD9A-AC71-19CE-94F8-EE82CF7D28A7}"/>
          </ac:spMkLst>
        </pc:spChg>
        <pc:spChg chg="del">
          <ac:chgData name="Masakiyo Kitazawa" userId="2bf3742da7ad8ecb" providerId="LiveId" clId="{1325448B-79EB-46A9-BA59-0C52D3D1647E}" dt="2024-08-20T13:45:52.196" v="7403" actId="21"/>
          <ac:spMkLst>
            <pc:docMk/>
            <pc:sldMk cId="1651629200" sldId="572"/>
            <ac:spMk id="23" creationId="{58EB63C1-17E0-9625-A57A-C8CF9AEEAE98}"/>
          </ac:spMkLst>
        </pc:spChg>
        <pc:spChg chg="mod">
          <ac:chgData name="Masakiyo Kitazawa" userId="2bf3742da7ad8ecb" providerId="LiveId" clId="{1325448B-79EB-46A9-BA59-0C52D3D1647E}" dt="2024-08-21T02:03:57.235" v="8571" actId="14100"/>
          <ac:spMkLst>
            <pc:docMk/>
            <pc:sldMk cId="1651629200" sldId="572"/>
            <ac:spMk id="34" creationId="{45125FF6-0987-0532-E3E8-A82A275A04FA}"/>
          </ac:spMkLst>
        </pc:spChg>
        <pc:spChg chg="mod">
          <ac:chgData name="Masakiyo Kitazawa" userId="2bf3742da7ad8ecb" providerId="LiveId" clId="{1325448B-79EB-46A9-BA59-0C52D3D1647E}" dt="2024-08-21T02:04:43.867" v="8577" actId="6549"/>
          <ac:spMkLst>
            <pc:docMk/>
            <pc:sldMk cId="1651629200" sldId="572"/>
            <ac:spMk id="35" creationId="{C3FC5260-CAF9-6C95-504E-138C7AE02CCF}"/>
          </ac:spMkLst>
        </pc:spChg>
        <pc:picChg chg="add mod ord">
          <ac:chgData name="Masakiyo Kitazawa" userId="2bf3742da7ad8ecb" providerId="LiveId" clId="{1325448B-79EB-46A9-BA59-0C52D3D1647E}" dt="2024-08-21T23:07:19.984" v="9145" actId="167"/>
          <ac:picMkLst>
            <pc:docMk/>
            <pc:sldMk cId="1651629200" sldId="572"/>
            <ac:picMk id="6" creationId="{7DBBB6AA-B429-F20F-574D-49E903F107AD}"/>
          </ac:picMkLst>
        </pc:picChg>
        <pc:picChg chg="add mod">
          <ac:chgData name="Masakiyo Kitazawa" userId="2bf3742da7ad8ecb" providerId="LiveId" clId="{1325448B-79EB-46A9-BA59-0C52D3D1647E}" dt="2024-08-21T02:03:30.393" v="8565"/>
          <ac:picMkLst>
            <pc:docMk/>
            <pc:sldMk cId="1651629200" sldId="572"/>
            <ac:picMk id="7" creationId="{D21F3657-3D1F-B916-6905-1818A06BC12A}"/>
          </ac:picMkLst>
        </pc:picChg>
        <pc:picChg chg="del">
          <ac:chgData name="Masakiyo Kitazawa" userId="2bf3742da7ad8ecb" providerId="LiveId" clId="{1325448B-79EB-46A9-BA59-0C52D3D1647E}" dt="2024-08-21T02:03:30.393" v="8567"/>
          <ac:picMkLst>
            <pc:docMk/>
            <pc:sldMk cId="1651629200" sldId="572"/>
            <ac:picMk id="11" creationId="{74AACBBD-2724-32CA-A17F-DB633B645A2A}"/>
          </ac:picMkLst>
        </pc:picChg>
        <pc:picChg chg="del">
          <ac:chgData name="Masakiyo Kitazawa" userId="2bf3742da7ad8ecb" providerId="LiveId" clId="{1325448B-79EB-46A9-BA59-0C52D3D1647E}" dt="2024-08-21T23:07:22.206" v="9146" actId="478"/>
          <ac:picMkLst>
            <pc:docMk/>
            <pc:sldMk cId="1651629200" sldId="572"/>
            <ac:picMk id="15" creationId="{E8622CB3-7309-D49C-7A67-B3F066B87E95}"/>
          </ac:picMkLst>
        </pc:picChg>
      </pc:sldChg>
      <pc:sldChg chg="addSp delSp modSp new mod">
        <pc:chgData name="Masakiyo Kitazawa" userId="2bf3742da7ad8ecb" providerId="LiveId" clId="{1325448B-79EB-46A9-BA59-0C52D3D1647E}" dt="2024-08-21T02:24:21.478" v="8967" actId="20577"/>
        <pc:sldMkLst>
          <pc:docMk/>
          <pc:sldMk cId="3442300430" sldId="573"/>
        </pc:sldMkLst>
        <pc:spChg chg="mod">
          <ac:chgData name="Masakiyo Kitazawa" userId="2bf3742da7ad8ecb" providerId="LiveId" clId="{1325448B-79EB-46A9-BA59-0C52D3D1647E}" dt="2024-08-20T13:47:22.370" v="7437" actId="20577"/>
          <ac:spMkLst>
            <pc:docMk/>
            <pc:sldMk cId="3442300430" sldId="573"/>
            <ac:spMk id="2" creationId="{696E703A-B8F9-B95A-5979-2EB68D1EB8CF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4" creationId="{A8AE5BAC-60FD-E852-1736-06CC16153859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5" creationId="{2054CE4F-1675-743E-5BEB-8CC16DD9E632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6" creationId="{6BEBBA87-B240-D5DC-A752-83B9A921B1A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0" creationId="{FCEFCA88-0C5B-9B92-F405-FE258268E4BC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1" creationId="{74782420-8C23-704B-B453-24046671B3F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2" creationId="{2ED429A1-93C6-9861-1CEE-2DEDD4771243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3" creationId="{20B888FF-76AC-28F5-B9EE-6A0F11477C70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4" creationId="{FCE23DA0-D065-B9C4-BC45-D022AA2F0DAB}"/>
          </ac:spMkLst>
        </pc:spChg>
        <pc:spChg chg="add mod">
          <ac:chgData name="Masakiyo Kitazawa" userId="2bf3742da7ad8ecb" providerId="LiveId" clId="{1325448B-79EB-46A9-BA59-0C52D3D1647E}" dt="2024-08-20T14:01:43.122" v="7672" actId="20577"/>
          <ac:spMkLst>
            <pc:docMk/>
            <pc:sldMk cId="3442300430" sldId="573"/>
            <ac:spMk id="17" creationId="{FF47D84C-0C1D-CED4-68BE-ECBC4555EFC1}"/>
          </ac:spMkLst>
        </pc:spChg>
        <pc:spChg chg="add mod">
          <ac:chgData name="Masakiyo Kitazawa" userId="2bf3742da7ad8ecb" providerId="LiveId" clId="{1325448B-79EB-46A9-BA59-0C52D3D1647E}" dt="2024-08-21T02:24:21.478" v="8967" actId="20577"/>
          <ac:spMkLst>
            <pc:docMk/>
            <pc:sldMk cId="3442300430" sldId="573"/>
            <ac:spMk id="18" creationId="{BA2B826F-6C47-2BE0-E9DB-421C043ED29F}"/>
          </ac:spMkLst>
        </pc:sp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3" creationId="{8512F28B-14BC-8BBC-DB25-0438A0F2BC70}"/>
          </ac:picMkLst>
        </pc:pic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7" creationId="{21982857-33D9-E1AD-98D7-55F1A89A459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8" creationId="{60366E1B-C4F7-8AAA-B444-8D31087A3C52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9" creationId="{F2F1945D-F6C8-6B60-D962-B10983C8A12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5" creationId="{8968FD34-4215-5EA5-68A2-12034370B441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6" creationId="{99826FF4-9D2B-E346-4541-4F93846B1CBA}"/>
          </ac:picMkLst>
        </pc:picChg>
        <pc:picChg chg="add mod">
          <ac:chgData name="Masakiyo Kitazawa" userId="2bf3742da7ad8ecb" providerId="LiveId" clId="{1325448B-79EB-46A9-BA59-0C52D3D1647E}" dt="2024-08-20T14:21:29.120" v="8042" actId="1036"/>
          <ac:picMkLst>
            <pc:docMk/>
            <pc:sldMk cId="3442300430" sldId="573"/>
            <ac:picMk id="19" creationId="{D41EEFA6-7FC8-8D2A-35F8-1C5CF8A07C63}"/>
          </ac:picMkLst>
        </pc:picChg>
      </pc:sldChg>
      <pc:sldChg chg="addSp delSp new del mod">
        <pc:chgData name="Masakiyo Kitazawa" userId="2bf3742da7ad8ecb" providerId="LiveId" clId="{1325448B-79EB-46A9-BA59-0C52D3D1647E}" dt="2024-08-20T14:21:33.404" v="8043" actId="2696"/>
        <pc:sldMkLst>
          <pc:docMk/>
          <pc:sldMk cId="150611870" sldId="574"/>
        </pc:sldMkLst>
        <pc:picChg chg="add del">
          <ac:chgData name="Masakiyo Kitazawa" userId="2bf3742da7ad8ecb" providerId="LiveId" clId="{1325448B-79EB-46A9-BA59-0C52D3D1647E}" dt="2024-08-20T14:21:20.710" v="8020" actId="21"/>
          <ac:picMkLst>
            <pc:docMk/>
            <pc:sldMk cId="150611870" sldId="574"/>
            <ac:picMk id="4" creationId="{D41EEFA6-7FC8-8D2A-35F8-1C5CF8A07C63}"/>
          </ac:picMkLst>
        </pc:picChg>
      </pc:sldChg>
      <pc:sldChg chg="addSp delSp modSp mod">
        <pc:chgData name="Masakiyo Kitazawa" userId="2bf3742da7ad8ecb" providerId="LiveId" clId="{1325448B-79EB-46A9-BA59-0C52D3D1647E}" dt="2024-08-21T01:43:33.072" v="8375" actId="27636"/>
        <pc:sldMkLst>
          <pc:docMk/>
          <pc:sldMk cId="2946628411" sldId="574"/>
        </pc:sldMkLst>
        <pc:spChg chg="mod">
          <ac:chgData name="Masakiyo Kitazawa" userId="2bf3742da7ad8ecb" providerId="LiveId" clId="{1325448B-79EB-46A9-BA59-0C52D3D1647E}" dt="2024-08-21T01:43:33.072" v="8375" actId="27636"/>
          <ac:spMkLst>
            <pc:docMk/>
            <pc:sldMk cId="2946628411" sldId="574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11" creationId="{83B99EEA-5525-173C-7A58-D64D06B856E5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0" creationId="{8E927AE7-1BDB-0A7C-3312-AECA990B58AF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4" creationId="{C857A33B-063D-48F1-A325-4FEE50F3E6F0}"/>
          </ac:spMkLst>
        </pc:spChg>
        <pc:picChg chg="add mod">
          <ac:chgData name="Masakiyo Kitazawa" userId="2bf3742da7ad8ecb" providerId="LiveId" clId="{1325448B-79EB-46A9-BA59-0C52D3D1647E}" dt="2024-08-21T00:01:20.296" v="8285"/>
          <ac:picMkLst>
            <pc:docMk/>
            <pc:sldMk cId="2946628411" sldId="574"/>
            <ac:picMk id="3" creationId="{14A31660-C7DA-D344-17BF-B224E8A77F3B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33" creationId="{957E47BA-C9B8-EE3F-630F-F7F76DF7A51A}"/>
          </ac:picMkLst>
        </pc:picChg>
        <pc:picChg chg="del">
          <ac:chgData name="Masakiyo Kitazawa" userId="2bf3742da7ad8ecb" providerId="LiveId" clId="{1325448B-79EB-46A9-BA59-0C52D3D1647E}" dt="2024-08-21T00:01:22.887" v="8286" actId="478"/>
          <ac:picMkLst>
            <pc:docMk/>
            <pc:sldMk cId="2946628411" sldId="574"/>
            <ac:picMk id="48" creationId="{FD68D01A-8A60-FFE3-29AB-A3B6FE59C3AA}"/>
          </ac:picMkLst>
        </pc:picChg>
      </pc:sldChg>
      <pc:sldChg chg="delSp del mod">
        <pc:chgData name="Masakiyo Kitazawa" userId="2bf3742da7ad8ecb" providerId="LiveId" clId="{1325448B-79EB-46A9-BA59-0C52D3D1647E}" dt="2024-08-21T02:12:27.018" v="8743" actId="2696"/>
        <pc:sldMkLst>
          <pc:docMk/>
          <pc:sldMk cId="4290259515" sldId="575"/>
        </pc:sldMkLst>
        <pc:picChg chg="del">
          <ac:chgData name="Masakiyo Kitazawa" userId="2bf3742da7ad8ecb" providerId="LiveId" clId="{1325448B-79EB-46A9-BA59-0C52D3D1647E}" dt="2024-08-21T02:07:49.587" v="8678" actId="21"/>
          <ac:picMkLst>
            <pc:docMk/>
            <pc:sldMk cId="4290259515" sldId="575"/>
            <ac:picMk id="11" creationId="{3C0251BF-3326-630F-15B9-3726A39BBBA5}"/>
          </ac:picMkLst>
        </pc:picChg>
      </pc:sldChg>
      <pc:sldChg chg="addSp delSp modSp mod">
        <pc:chgData name="Masakiyo Kitazawa" userId="2bf3742da7ad8ecb" providerId="LiveId" clId="{1325448B-79EB-46A9-BA59-0C52D3D1647E}" dt="2024-08-21T02:43:17.965" v="9065" actId="1038"/>
        <pc:sldMkLst>
          <pc:docMk/>
          <pc:sldMk cId="3893049473" sldId="576"/>
        </pc:sldMkLst>
        <pc:spChg chg="add mod">
          <ac:chgData name="Masakiyo Kitazawa" userId="2bf3742da7ad8ecb" providerId="LiveId" clId="{1325448B-79EB-46A9-BA59-0C52D3D1647E}" dt="2024-08-21T02:12:12.507" v="8742" actId="1076"/>
          <ac:spMkLst>
            <pc:docMk/>
            <pc:sldMk cId="3893049473" sldId="576"/>
            <ac:spMk id="6" creationId="{3B0BE2C6-F2C5-E137-3A9B-162F73BFF70F}"/>
          </ac:spMkLst>
        </pc:spChg>
        <pc:spChg chg="add mod">
          <ac:chgData name="Masakiyo Kitazawa" userId="2bf3742da7ad8ecb" providerId="LiveId" clId="{1325448B-79EB-46A9-BA59-0C52D3D1647E}" dt="2024-08-21T02:10:46.194" v="8732" actId="1076"/>
          <ac:spMkLst>
            <pc:docMk/>
            <pc:sldMk cId="3893049473" sldId="576"/>
            <ac:spMk id="8" creationId="{474271B4-FDE8-6F32-6C4A-995637106125}"/>
          </ac:spMkLst>
        </pc:spChg>
        <pc:spChg chg="add mod ord">
          <ac:chgData name="Masakiyo Kitazawa" userId="2bf3742da7ad8ecb" providerId="LiveId" clId="{1325448B-79EB-46A9-BA59-0C52D3D1647E}" dt="2024-08-21T02:10:56.562" v="8734" actId="166"/>
          <ac:spMkLst>
            <pc:docMk/>
            <pc:sldMk cId="3893049473" sldId="576"/>
            <ac:spMk id="9" creationId="{6D91C09F-C87A-3D6D-918B-2183B1B393F0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2" creationId="{D398FBA8-AA02-D8A4-B363-7FB55B9D5F3F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19" creationId="{3DF43E8D-8A52-1989-7CD1-723F3AFD2674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20" creationId="{35F6D607-3C7F-7E06-837E-011ECB189D42}"/>
          </ac:spMkLst>
        </pc:spChg>
        <pc:spChg chg="add mod">
          <ac:chgData name="Masakiyo Kitazawa" userId="2bf3742da7ad8ecb" providerId="LiveId" clId="{1325448B-79EB-46A9-BA59-0C52D3D1647E}" dt="2024-08-21T02:43:17.965" v="9065" actId="1038"/>
          <ac:spMkLst>
            <pc:docMk/>
            <pc:sldMk cId="3893049473" sldId="576"/>
            <ac:spMk id="23" creationId="{ECCD649C-4C97-3E15-C70B-4E755199C287}"/>
          </ac:spMkLst>
        </pc:spChg>
        <pc:spChg chg="add mod">
          <ac:chgData name="Masakiyo Kitazawa" userId="2bf3742da7ad8ecb" providerId="LiveId" clId="{1325448B-79EB-46A9-BA59-0C52D3D1647E}" dt="2024-08-21T02:42:15.478" v="9045" actId="1036"/>
          <ac:spMkLst>
            <pc:docMk/>
            <pc:sldMk cId="3893049473" sldId="576"/>
            <ac:spMk id="24" creationId="{FE61AEE7-CB57-947A-B72B-50EF1BA5AD68}"/>
          </ac:spMkLst>
        </pc:spChg>
        <pc:spChg chg="add mod ord">
          <ac:chgData name="Masakiyo Kitazawa" userId="2bf3742da7ad8ecb" providerId="LiveId" clId="{1325448B-79EB-46A9-BA59-0C52D3D1647E}" dt="2024-08-21T02:42:00.209" v="9040" actId="14100"/>
          <ac:spMkLst>
            <pc:docMk/>
            <pc:sldMk cId="3893049473" sldId="576"/>
            <ac:spMk id="25" creationId="{43EAE17F-E95A-F44C-2CE1-193F475D7FB1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97" creationId="{3DF0819C-47DB-7AF0-6B4D-5C15F52E529C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01" creationId="{5C9878CE-C3F0-BCF5-45AA-C0AEA080BC23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2" creationId="{9AA5812B-B847-13A6-C9A7-B3A2A38C5837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3" creationId="{B828DE24-D68D-5925-282F-6701525E28FA}"/>
          </ac:spMkLst>
        </pc:sp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0" creationId="{E90798DB-C2F4-3893-32D7-ABE5714B0423}"/>
          </ac:picMkLst>
        </pc:picChg>
        <pc:picChg chg="add mod">
          <ac:chgData name="Masakiyo Kitazawa" userId="2bf3742da7ad8ecb" providerId="LiveId" clId="{1325448B-79EB-46A9-BA59-0C52D3D1647E}" dt="2024-08-21T02:10:33.007" v="8729" actId="1076"/>
          <ac:picMkLst>
            <pc:docMk/>
            <pc:sldMk cId="3893049473" sldId="576"/>
            <ac:picMk id="11" creationId="{3C0251BF-3326-630F-15B9-3726A39BBBA5}"/>
          </ac:picMkLst>
        </pc:picChg>
        <pc:picChg chg="add mod">
          <ac:chgData name="Masakiyo Kitazawa" userId="2bf3742da7ad8ecb" providerId="LiveId" clId="{1325448B-79EB-46A9-BA59-0C52D3D1647E}" dt="2024-08-21T02:10:52.818" v="8733" actId="14100"/>
          <ac:picMkLst>
            <pc:docMk/>
            <pc:sldMk cId="3893049473" sldId="576"/>
            <ac:picMk id="14" creationId="{C37C284F-CAB6-A4D0-1C58-E5BB131324E2}"/>
          </ac:picMkLst>
        </pc:picChg>
        <pc:picChg chg="add mod">
          <ac:chgData name="Masakiyo Kitazawa" userId="2bf3742da7ad8ecb" providerId="LiveId" clId="{1325448B-79EB-46A9-BA59-0C52D3D1647E}" dt="2024-08-21T02:11:49.520" v="8741" actId="1076"/>
          <ac:picMkLst>
            <pc:docMk/>
            <pc:sldMk cId="3893049473" sldId="576"/>
            <ac:picMk id="16" creationId="{4D66CE55-3A1B-134A-AE36-71EDD2BC33D3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7" creationId="{7C05C801-D076-ED67-161D-5E2017F08445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8" creationId="{05615BB3-0056-32C3-28F3-1684BD91E9A1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1" creationId="{42FE6A44-70CF-E989-EF85-87BD41463820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2" creationId="{7E3B4BD7-0DAC-1DCE-5E63-7A39039052E9}"/>
          </ac:picMkLst>
        </pc:picChg>
        <pc:picChg chg="mod">
          <ac:chgData name="Masakiyo Kitazawa" userId="2bf3742da7ad8ecb" providerId="LiveId" clId="{1325448B-79EB-46A9-BA59-0C52D3D1647E}" dt="2024-08-21T02:08:36.036" v="8688" actId="1076"/>
          <ac:picMkLst>
            <pc:docMk/>
            <pc:sldMk cId="3893049473" sldId="576"/>
            <ac:picMk id="87" creationId="{B977948E-795A-8FF7-E96A-C4A21861E5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90" creationId="{720A1B69-3095-E535-4F0A-EA544170F672}"/>
          </ac:picMkLst>
        </pc:picChg>
        <pc:picChg chg="del">
          <ac:chgData name="Masakiyo Kitazawa" userId="2bf3742da7ad8ecb" providerId="LiveId" clId="{1325448B-79EB-46A9-BA59-0C52D3D1647E}" dt="2024-08-21T02:08:09.303" v="8682" actId="478"/>
          <ac:picMkLst>
            <pc:docMk/>
            <pc:sldMk cId="3893049473" sldId="576"/>
            <ac:picMk id="108" creationId="{04072C90-5A3B-7227-A461-8538C292B8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1" creationId="{ED3EE288-F259-FBCF-A2D6-38739F6C3BCE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6" creationId="{ABB69D5F-00EC-8C75-B3CA-0A95A7190C18}"/>
          </ac:picMkLst>
        </pc:pic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65" creationId="{AE4D58E9-58F3-1D90-1F28-7FAE14AF543A}"/>
          </ac:cxnSpMkLst>
        </pc:cxnChg>
        <pc:cxnChg chg="del">
          <ac:chgData name="Masakiyo Kitazawa" userId="2bf3742da7ad8ecb" providerId="LiveId" clId="{1325448B-79EB-46A9-BA59-0C52D3D1647E}" dt="2024-08-21T02:08:09.303" v="8682" actId="478"/>
          <ac:cxnSpMkLst>
            <pc:docMk/>
            <pc:sldMk cId="3893049473" sldId="576"/>
            <ac:cxnSpMk id="81" creationId="{106697CE-A079-0DF9-8DA7-3E0A408357F3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2" creationId="{E1D8C0BA-FE37-6D99-79B5-DDA281BC8170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5" creationId="{B157BB4E-50E7-3321-959B-E86B8793A879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103" creationId="{859EAC02-13DA-B13C-2535-ABD5E660644D}"/>
          </ac:cxnSpMkLst>
        </pc:cxnChg>
      </pc:sldChg>
      <pc:sldMasterChg chg="delSldLayout">
        <pc:chgData name="Masakiyo Kitazawa" userId="2bf3742da7ad8ecb" providerId="LiveId" clId="{1325448B-79EB-46A9-BA59-0C52D3D1647E}" dt="2024-08-19T14:52:22.996" v="3447" actId="47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1325448B-79EB-46A9-BA59-0C52D3D1647E}" dt="2024-08-19T14:52:22.996" v="3447" actId="47"/>
          <pc:sldLayoutMkLst>
            <pc:docMk/>
            <pc:sldMasterMk cId="273925737" sldId="2147483650"/>
            <pc:sldLayoutMk cId="3684390967" sldId="2147483662"/>
          </pc:sldLayoutMkLst>
        </pc:sldLayoutChg>
      </pc:sldMasterChg>
      <pc:sldMasterChg chg="del delSldLayout">
        <pc:chgData name="Masakiyo Kitazawa" userId="2bf3742da7ad8ecb" providerId="LiveId" clId="{1325448B-79EB-46A9-BA59-0C52D3D1647E}" dt="2024-08-19T12:57:12.419" v="1830" actId="2696"/>
        <pc:sldMasterMkLst>
          <pc:docMk/>
          <pc:sldMasterMk cId="2645908277" sldId="2147483662"/>
        </pc:sldMasterMkLst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299764929" sldId="2147483663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357119554" sldId="2147483664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926743324" sldId="2147483665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888753115" sldId="2147483666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782950140" sldId="2147483667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438799780" sldId="2147483668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619744740" sldId="2147483669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758290291" sldId="2147483670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987080412" sldId="2147483671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069201060" sldId="2147483672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4161901757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e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0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emf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3" Type="http://schemas.openxmlformats.org/officeDocument/2006/relationships/image" Target="../media/image33.emf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3" Type="http://schemas.openxmlformats.org/officeDocument/2006/relationships/image" Target="../media/image11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45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32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30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4.png"/><Relationship Id="rId5" Type="http://schemas.openxmlformats.org/officeDocument/2006/relationships/image" Target="../media/image11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6.png"/><Relationship Id="rId3" Type="http://schemas.openxmlformats.org/officeDocument/2006/relationships/image" Target="../media/image630.png"/><Relationship Id="rId7" Type="http://schemas.openxmlformats.org/officeDocument/2006/relationships/image" Target="../media/image11.png"/><Relationship Id="rId12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73.png"/><Relationship Id="rId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69.png"/><Relationship Id="rId9" Type="http://schemas.openxmlformats.org/officeDocument/2006/relationships/image" Target="../media/image70.png"/><Relationship Id="rId1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9.em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81.png"/><Relationship Id="rId5" Type="http://schemas.openxmlformats.org/officeDocument/2006/relationships/image" Target="../media/image68.png"/><Relationship Id="rId10" Type="http://schemas.openxmlformats.org/officeDocument/2006/relationships/image" Target="../media/image76.png"/><Relationship Id="rId4" Type="http://schemas.openxmlformats.org/officeDocument/2006/relationships/image" Target="../media/image80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3" Type="http://schemas.openxmlformats.org/officeDocument/2006/relationships/image" Target="../media/image79.emf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81.pn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70.png"/><Relationship Id="rId9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0.png"/><Relationship Id="rId7" Type="http://schemas.openxmlformats.org/officeDocument/2006/relationships/image" Target="../media/image98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5" Type="http://schemas.openxmlformats.org/officeDocument/2006/relationships/image" Target="../media/image91.png"/><Relationship Id="rId4" Type="http://schemas.openxmlformats.org/officeDocument/2006/relationships/image" Target="../media/image70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50.png"/><Relationship Id="rId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360.png"/><Relationship Id="rId5" Type="http://schemas.openxmlformats.org/officeDocument/2006/relationships/image" Target="../media/image108.png"/><Relationship Id="rId10" Type="http://schemas.openxmlformats.org/officeDocument/2006/relationships/image" Target="../media/image114.png"/><Relationship Id="rId4" Type="http://schemas.openxmlformats.org/officeDocument/2006/relationships/image" Target="../media/image290.png"/><Relationship Id="rId9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emf"/><Relationship Id="rId7" Type="http://schemas.openxmlformats.org/officeDocument/2006/relationships/image" Target="../media/image1070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3" Type="http://schemas.openxmlformats.org/officeDocument/2006/relationships/image" Target="../media/image121.png"/><Relationship Id="rId12" Type="http://schemas.openxmlformats.org/officeDocument/2006/relationships/image" Target="../media/image122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0.png"/><Relationship Id="rId10" Type="http://schemas.openxmlformats.org/officeDocument/2006/relationships/image" Target="../media/image580.png"/><Relationship Id="rId1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1287629" y="1619374"/>
            <a:ext cx="96167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600" dirty="0">
                <a:solidFill>
                  <a:schemeClr val="bg1"/>
                </a:solidFill>
              </a:rPr>
              <a:t>Lee-Yang-zero ratio</a:t>
            </a:r>
          </a:p>
          <a:p>
            <a:pPr algn="ctr"/>
            <a:r>
              <a:rPr kumimoji="1" lang="en-US" altLang="ja-JP" sz="6600" dirty="0">
                <a:solidFill>
                  <a:schemeClr val="bg1"/>
                </a:solidFill>
              </a:rPr>
              <a:t>for critical-point searches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668893" y="4202536"/>
            <a:ext cx="4854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Masakiyo Kitazawa</a:t>
            </a:r>
          </a:p>
          <a:p>
            <a:pPr algn="ctr"/>
            <a:r>
              <a:rPr lang="en-US" altLang="ja-JP" sz="3600" dirty="0"/>
              <a:t>(YITP, Kyoto)</a:t>
            </a:r>
            <a:endParaRPr kumimoji="1"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968554" y="0"/>
            <a:ext cx="10254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German-Japanese Workshop 2024, Mainz, Germany, Sep. 25, 2024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93C138-0193-43F2-C509-C3C76D62EF00}"/>
              </a:ext>
            </a:extLst>
          </p:cNvPr>
          <p:cNvSpPr txBox="1"/>
          <p:nvPr/>
        </p:nvSpPr>
        <p:spPr>
          <a:xfrm>
            <a:off x="2313549" y="5782543"/>
            <a:ext cx="75648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In collab. with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Tatsuya Wada</a:t>
            </a:r>
            <a:r>
              <a:rPr kumimoji="1" lang="en-US" altLang="ja-JP" sz="2800" dirty="0"/>
              <a:t>, Kazuyuki </a:t>
            </a:r>
            <a:r>
              <a:rPr kumimoji="1" lang="en-US" altLang="ja-JP" sz="2800" dirty="0" err="1"/>
              <a:t>Kanaya</a:t>
            </a:r>
            <a:endParaRPr kumimoji="1" lang="en-US" altLang="ja-JP" sz="2800" dirty="0"/>
          </a:p>
          <a:p>
            <a:pPr algn="ctr"/>
            <a:r>
              <a:rPr lang="en-US" altLang="ja-JP" sz="2400" dirty="0"/>
              <a:t>Special thanks to S. </a:t>
            </a:r>
            <a:r>
              <a:rPr lang="en-US" altLang="ja-JP" sz="2400" dirty="0" err="1"/>
              <a:t>Ejiri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882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5002D-247D-1A16-F52A-9D13D11F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QCD-CP Search with Lee-Yang Zeros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0E8230-9F64-CDBE-86F7-A32A3091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5" y="1957364"/>
            <a:ext cx="4507432" cy="334259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2AC1E3-80FD-EF9F-BA58-8AE861B8C4CF}"/>
              </a:ext>
            </a:extLst>
          </p:cNvPr>
          <p:cNvSpPr txBox="1"/>
          <p:nvPr/>
        </p:nvSpPr>
        <p:spPr>
          <a:xfrm>
            <a:off x="2463615" y="1451249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2405.10196 [hep-</a:t>
            </a:r>
            <a:r>
              <a:rPr kumimoji="1" lang="en-US" altLang="ja-JP" sz="2000" dirty="0" err="1"/>
              <a:t>lat</a:t>
            </a:r>
            <a:r>
              <a:rPr kumimoji="1" lang="en-US" altLang="ja-JP" sz="2000" dirty="0"/>
              <a:t>]</a:t>
            </a:r>
            <a:endParaRPr kumimoji="1" lang="ja-JP" altLang="en-US" sz="2000" dirty="0"/>
          </a:p>
        </p:txBody>
      </p:sp>
      <p:pic>
        <p:nvPicPr>
          <p:cNvPr id="3" name="図 2" descr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10310DC1-1088-396A-EED6-94BFB76709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90628" y="5391265"/>
            <a:ext cx="2671482" cy="84362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63D5EE-20A2-3229-3198-CD441A348A56}"/>
              </a:ext>
            </a:extLst>
          </p:cNvPr>
          <p:cNvSpPr txBox="1"/>
          <p:nvPr/>
        </p:nvSpPr>
        <p:spPr>
          <a:xfrm>
            <a:off x="566942" y="1328139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D. Clarke+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矢印: 折線 7">
            <a:extLst>
              <a:ext uri="{FF2B5EF4-FFF2-40B4-BE49-F238E27FC236}">
                <a16:creationId xmlns:a16="http://schemas.microsoft.com/office/drawing/2014/main" id="{EF516031-ACD1-7C4F-15BE-FDDA516E4CBA}"/>
              </a:ext>
            </a:extLst>
          </p:cNvPr>
          <p:cNvSpPr/>
          <p:nvPr/>
        </p:nvSpPr>
        <p:spPr>
          <a:xfrm flipV="1">
            <a:off x="6846764" y="2121492"/>
            <a:ext cx="2411887" cy="1519407"/>
          </a:xfrm>
          <a:prstGeom prst="bentArrow">
            <a:avLst>
              <a:gd name="adj1" fmla="val 11091"/>
              <a:gd name="adj2" fmla="val 11645"/>
              <a:gd name="adj3" fmla="val 48695"/>
              <a:gd name="adj4" fmla="val 30263"/>
            </a:avLst>
          </a:prstGeom>
          <a:gradFill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ED6065F-6230-5416-5C9B-248AD423B513}"/>
              </a:ext>
            </a:extLst>
          </p:cNvPr>
          <p:cNvCxnSpPr/>
          <p:nvPr/>
        </p:nvCxnSpPr>
        <p:spPr>
          <a:xfrm>
            <a:off x="6722272" y="3467110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59B419D-D27F-D022-2405-9DC9DEF5D554}"/>
              </a:ext>
            </a:extLst>
          </p:cNvPr>
          <p:cNvCxnSpPr>
            <a:cxnSpLocks/>
          </p:cNvCxnSpPr>
          <p:nvPr/>
        </p:nvCxnSpPr>
        <p:spPr>
          <a:xfrm>
            <a:off x="6930136" y="1869434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8E3CD42-3032-7FB3-E3AF-176627BC5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08" y="3313379"/>
            <a:ext cx="628939" cy="32475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E4D73E4A-D094-C943-6AF1-45B6DD51E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0048" y="2114246"/>
            <a:ext cx="637758" cy="32475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A1FF298C-BBBD-BA03-3D44-6BD291D871A2}"/>
              </a:ext>
            </a:extLst>
          </p:cNvPr>
          <p:cNvSpPr>
            <a:spLocks noChangeAspect="1"/>
          </p:cNvSpPr>
          <p:nvPr/>
        </p:nvSpPr>
        <p:spPr>
          <a:xfrm>
            <a:off x="6846764" y="338373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50B165B-4021-72C5-0521-BCD330A4F890}"/>
              </a:ext>
            </a:extLst>
          </p:cNvPr>
          <p:cNvSpPr>
            <a:spLocks noChangeAspect="1"/>
          </p:cNvSpPr>
          <p:nvPr/>
        </p:nvSpPr>
        <p:spPr>
          <a:xfrm>
            <a:off x="6846764" y="3171612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73A17AA8-1C4B-C3AE-70E0-34A481031D49}"/>
              </a:ext>
            </a:extLst>
          </p:cNvPr>
          <p:cNvSpPr>
            <a:spLocks noChangeAspect="1"/>
          </p:cNvSpPr>
          <p:nvPr/>
        </p:nvSpPr>
        <p:spPr>
          <a:xfrm>
            <a:off x="6849026" y="2959486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5F1AD75-4C0F-F341-D130-CC0CB39EAD73}"/>
              </a:ext>
            </a:extLst>
          </p:cNvPr>
          <p:cNvSpPr>
            <a:spLocks noChangeAspect="1"/>
          </p:cNvSpPr>
          <p:nvPr/>
        </p:nvSpPr>
        <p:spPr>
          <a:xfrm>
            <a:off x="6846764" y="274736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52E3FE7-0245-CA16-0AF6-0C1ACEFC86B5}"/>
              </a:ext>
            </a:extLst>
          </p:cNvPr>
          <p:cNvSpPr>
            <a:spLocks noChangeAspect="1"/>
          </p:cNvSpPr>
          <p:nvPr/>
        </p:nvSpPr>
        <p:spPr>
          <a:xfrm>
            <a:off x="6846764" y="2535347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DEC4E18-EE56-2D85-BF0E-D2B1A2D48C7E}"/>
              </a:ext>
            </a:extLst>
          </p:cNvPr>
          <p:cNvSpPr>
            <a:spLocks noChangeAspect="1"/>
          </p:cNvSpPr>
          <p:nvPr/>
        </p:nvSpPr>
        <p:spPr>
          <a:xfrm>
            <a:off x="6846764" y="232322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CF56118-205D-FFA3-0DD3-8EF17BD1D3BB}"/>
              </a:ext>
            </a:extLst>
          </p:cNvPr>
          <p:cNvSpPr>
            <a:spLocks noChangeAspect="1"/>
          </p:cNvSpPr>
          <p:nvPr/>
        </p:nvSpPr>
        <p:spPr>
          <a:xfrm>
            <a:off x="6846764" y="211109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09D08A4-D035-9284-C1C4-0EC3325C5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19" y="2887594"/>
            <a:ext cx="478367" cy="264583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19F1A8B-6762-BD25-1765-3A00BB65AABD}"/>
              </a:ext>
            </a:extLst>
          </p:cNvPr>
          <p:cNvSpPr/>
          <p:nvPr/>
        </p:nvSpPr>
        <p:spPr>
          <a:xfrm>
            <a:off x="8685049" y="2801070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E22FD5B3-32F6-9680-962A-CD5C9EAAB93E}"/>
              </a:ext>
            </a:extLst>
          </p:cNvPr>
          <p:cNvSpPr/>
          <p:nvPr/>
        </p:nvSpPr>
        <p:spPr>
          <a:xfrm>
            <a:off x="7268061" y="2323221"/>
            <a:ext cx="796509" cy="424133"/>
          </a:xfrm>
          <a:prstGeom prst="wedgeRoundRectCallout">
            <a:avLst>
              <a:gd name="adj1" fmla="val -74019"/>
              <a:gd name="adj2" fmla="val 20222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i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53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2FA6B6ED-536B-7DFE-CD3D-FD3F006D52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43" y="2399261"/>
            <a:ext cx="569384" cy="26458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2FFFA2-3C93-D1C3-0DFA-739CC132C635}"/>
              </a:ext>
            </a:extLst>
          </p:cNvPr>
          <p:cNvSpPr txBox="1"/>
          <p:nvPr/>
        </p:nvSpPr>
        <p:spPr>
          <a:xfrm>
            <a:off x="6292257" y="1318309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Imaginary chem. pot.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AADCB3A-DFC2-7FD5-A9AB-F4FB61C7A164}"/>
              </a:ext>
            </a:extLst>
          </p:cNvPr>
          <p:cNvCxnSpPr/>
          <p:nvPr/>
        </p:nvCxnSpPr>
        <p:spPr>
          <a:xfrm>
            <a:off x="6722272" y="6048348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02286F6-700C-4D87-0BD7-20A0F4715801}"/>
              </a:ext>
            </a:extLst>
          </p:cNvPr>
          <p:cNvCxnSpPr>
            <a:cxnSpLocks/>
          </p:cNvCxnSpPr>
          <p:nvPr/>
        </p:nvCxnSpPr>
        <p:spPr>
          <a:xfrm>
            <a:off x="6930136" y="4450672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D39DF1B9-0F78-8D7B-2A37-A2F1D69F8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08" y="5885970"/>
            <a:ext cx="628939" cy="32475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0FB2949A-A592-E71A-F302-32D3C15B7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0048" y="4682246"/>
            <a:ext cx="637758" cy="324756"/>
          </a:xfrm>
          <a:prstGeom prst="rect">
            <a:avLst/>
          </a:prstGeom>
        </p:spPr>
      </p:pic>
      <p:sp>
        <p:nvSpPr>
          <p:cNvPr id="31" name="楕円 30">
            <a:extLst>
              <a:ext uri="{FF2B5EF4-FFF2-40B4-BE49-F238E27FC236}">
                <a16:creationId xmlns:a16="http://schemas.microsoft.com/office/drawing/2014/main" id="{FE1108EF-FCDE-847C-B1E3-1C503D651BA4}"/>
              </a:ext>
            </a:extLst>
          </p:cNvPr>
          <p:cNvSpPr>
            <a:spLocks noChangeAspect="1"/>
          </p:cNvSpPr>
          <p:nvPr/>
        </p:nvSpPr>
        <p:spPr>
          <a:xfrm>
            <a:off x="6846764" y="5964976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85015517-03B0-EC2C-09CA-0D51A1A77AC2}"/>
              </a:ext>
            </a:extLst>
          </p:cNvPr>
          <p:cNvSpPr>
            <a:spLocks noChangeAspect="1"/>
          </p:cNvSpPr>
          <p:nvPr/>
        </p:nvSpPr>
        <p:spPr>
          <a:xfrm>
            <a:off x="6846764" y="575285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56483FB-B6C3-2350-1C73-3808F7DF8D07}"/>
              </a:ext>
            </a:extLst>
          </p:cNvPr>
          <p:cNvSpPr>
            <a:spLocks noChangeAspect="1"/>
          </p:cNvSpPr>
          <p:nvPr/>
        </p:nvSpPr>
        <p:spPr>
          <a:xfrm>
            <a:off x="6849026" y="554072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C24B3CA3-E3D8-84E3-B0D4-DD38D9483D89}"/>
              </a:ext>
            </a:extLst>
          </p:cNvPr>
          <p:cNvSpPr>
            <a:spLocks noChangeAspect="1"/>
          </p:cNvSpPr>
          <p:nvPr/>
        </p:nvSpPr>
        <p:spPr>
          <a:xfrm>
            <a:off x="6846764" y="532859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CF701DC2-A10B-1A5B-EA83-4ED811C35BCB}"/>
              </a:ext>
            </a:extLst>
          </p:cNvPr>
          <p:cNvSpPr>
            <a:spLocks noChangeAspect="1"/>
          </p:cNvSpPr>
          <p:nvPr/>
        </p:nvSpPr>
        <p:spPr>
          <a:xfrm>
            <a:off x="6846764" y="511658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386F3C52-01F8-F4BD-136A-CB96C428F8EA}"/>
              </a:ext>
            </a:extLst>
          </p:cNvPr>
          <p:cNvSpPr>
            <a:spLocks noChangeAspect="1"/>
          </p:cNvSpPr>
          <p:nvPr/>
        </p:nvSpPr>
        <p:spPr>
          <a:xfrm>
            <a:off x="6846764" y="490445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C87342C4-D20A-B776-D2DD-CE27978F03A5}"/>
              </a:ext>
            </a:extLst>
          </p:cNvPr>
          <p:cNvSpPr>
            <a:spLocks noChangeAspect="1"/>
          </p:cNvSpPr>
          <p:nvPr/>
        </p:nvSpPr>
        <p:spPr>
          <a:xfrm>
            <a:off x="6846764" y="469233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乗算記号 37">
            <a:extLst>
              <a:ext uri="{FF2B5EF4-FFF2-40B4-BE49-F238E27FC236}">
                <a16:creationId xmlns:a16="http://schemas.microsoft.com/office/drawing/2014/main" id="{08EF6804-F747-123C-446B-DE14F17BB40A}"/>
              </a:ext>
            </a:extLst>
          </p:cNvPr>
          <p:cNvSpPr>
            <a:spLocks noChangeAspect="1"/>
          </p:cNvSpPr>
          <p:nvPr/>
        </p:nvSpPr>
        <p:spPr>
          <a:xfrm>
            <a:off x="8146155" y="5093837"/>
            <a:ext cx="446887" cy="446887"/>
          </a:xfrm>
          <a:prstGeom prst="mathMultiply">
            <a:avLst>
              <a:gd name="adj1" fmla="val 144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E69581-FC22-B9E1-1C07-2FCD61793FA0}"/>
              </a:ext>
            </a:extLst>
          </p:cNvPr>
          <p:cNvSpPr txBox="1"/>
          <p:nvPr/>
        </p:nvSpPr>
        <p:spPr>
          <a:xfrm>
            <a:off x="8229526" y="4743374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</a:t>
            </a:r>
            <a:endParaRPr kumimoji="1" lang="ja-JP" altLang="en-US" sz="2400" dirty="0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D784784A-E4F6-9840-6064-6D280D9AE27F}"/>
              </a:ext>
            </a:extLst>
          </p:cNvPr>
          <p:cNvSpPr/>
          <p:nvPr/>
        </p:nvSpPr>
        <p:spPr>
          <a:xfrm>
            <a:off x="7082537" y="4474844"/>
            <a:ext cx="1134662" cy="1656874"/>
          </a:xfrm>
          <a:prstGeom prst="rightArrow">
            <a:avLst>
              <a:gd name="adj1" fmla="val 50000"/>
              <a:gd name="adj2" fmla="val 43043"/>
            </a:avLst>
          </a:prstGeom>
          <a:gradFill flip="none" rotWithShape="1">
            <a:gsLst>
              <a:gs pos="0">
                <a:srgbClr val="0070C0">
                  <a:alpha val="80000"/>
                </a:srgbClr>
              </a:gs>
              <a:gs pos="100000">
                <a:srgbClr val="0070C0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3A807F3-BB04-AAF8-B96D-559F4D9DF4E9}"/>
              </a:ext>
            </a:extLst>
          </p:cNvPr>
          <p:cNvSpPr txBox="1"/>
          <p:nvPr/>
        </p:nvSpPr>
        <p:spPr>
          <a:xfrm>
            <a:off x="6292257" y="3921971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Lee-Yang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zero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D7ED1C0-03F8-0F30-CFBA-03355E2CD05C}"/>
              </a:ext>
            </a:extLst>
          </p:cNvPr>
          <p:cNvSpPr txBox="1"/>
          <p:nvPr/>
        </p:nvSpPr>
        <p:spPr>
          <a:xfrm>
            <a:off x="6103833" y="6404585"/>
            <a:ext cx="5347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analytic continuation </a:t>
            </a:r>
            <a:r>
              <a:rPr lang="en-US" altLang="ja-JP" sz="2400" dirty="0"/>
              <a:t>via </a:t>
            </a:r>
            <a:r>
              <a:rPr lang="en-US" altLang="ja-JP" sz="2400" dirty="0" err="1"/>
              <a:t>Pade</a:t>
            </a:r>
            <a:r>
              <a:rPr lang="en-US" altLang="ja-JP" sz="2400" dirty="0"/>
              <a:t> approx.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3184C01-3F40-16B9-561B-7CC91E85AE31}"/>
              </a:ext>
            </a:extLst>
          </p:cNvPr>
          <p:cNvSpPr txBox="1"/>
          <p:nvPr/>
        </p:nvSpPr>
        <p:spPr>
          <a:xfrm>
            <a:off x="643647" y="6404585"/>
            <a:ext cx="4006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See also, Alexander+ Lattice2024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8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ABCD56F-706B-CB9E-1DA9-389B74337D7B}"/>
              </a:ext>
            </a:extLst>
          </p:cNvPr>
          <p:cNvSpPr/>
          <p:nvPr/>
        </p:nvSpPr>
        <p:spPr>
          <a:xfrm>
            <a:off x="6733235" y="1464282"/>
            <a:ext cx="5135910" cy="1980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A8F566-B8E9-26AD-6745-D98840F6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 of </a:t>
            </a:r>
            <a:r>
              <a:rPr kumimoji="1" lang="en-US" altLang="ja-JP"/>
              <a:t>This Study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6FB16F-08C5-A049-3EB5-F5721C38AE86}"/>
              </a:ext>
            </a:extLst>
          </p:cNvPr>
          <p:cNvSpPr/>
          <p:nvPr/>
        </p:nvSpPr>
        <p:spPr>
          <a:xfrm>
            <a:off x="6758753" y="4240206"/>
            <a:ext cx="5135910" cy="1980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山形 11">
            <a:extLst>
              <a:ext uri="{FF2B5EF4-FFF2-40B4-BE49-F238E27FC236}">
                <a16:creationId xmlns:a16="http://schemas.microsoft.com/office/drawing/2014/main" id="{B2F30C10-E94C-6533-153A-82B5BC8F7EB7}"/>
              </a:ext>
            </a:extLst>
          </p:cNvPr>
          <p:cNvSpPr/>
          <p:nvPr/>
        </p:nvSpPr>
        <p:spPr>
          <a:xfrm>
            <a:off x="6933856" y="4444304"/>
            <a:ext cx="335322" cy="27715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A849FA-005B-00DD-BE33-1E6643BF3B29}"/>
              </a:ext>
            </a:extLst>
          </p:cNvPr>
          <p:cNvSpPr txBox="1"/>
          <p:nvPr/>
        </p:nvSpPr>
        <p:spPr>
          <a:xfrm>
            <a:off x="7247830" y="4298811"/>
            <a:ext cx="5033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S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tudy finite-volume effects on the LYZ near CP.</a:t>
            </a:r>
          </a:p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Propose a new method to explore the CP via LYZ.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9" name="矢印: 山形 18">
            <a:extLst>
              <a:ext uri="{FF2B5EF4-FFF2-40B4-BE49-F238E27FC236}">
                <a16:creationId xmlns:a16="http://schemas.microsoft.com/office/drawing/2014/main" id="{CFB2C061-6092-8C21-D193-0C3D1FC37C7B}"/>
              </a:ext>
            </a:extLst>
          </p:cNvPr>
          <p:cNvSpPr/>
          <p:nvPr/>
        </p:nvSpPr>
        <p:spPr>
          <a:xfrm>
            <a:off x="6935702" y="5267930"/>
            <a:ext cx="335322" cy="27715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8212B704-BA61-6DEB-A18D-969EDACC5A6A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0121C0-2867-A4AE-EE32-027A73DF0799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7396965-2422-E47C-E391-9D712B54D566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2822BA23-5F3A-AD4E-E979-D918DBD506B0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3C4E65D-4EA1-1BD0-CAEB-494957369166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07AE42B-A29F-B501-FEEE-4DF74EDBD2C7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47F5F4E-2E3B-108D-BC68-EA67E7A5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9A20A1-AF4A-9E4D-ED41-D770A569B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A62980A-B87E-F1E8-78CD-C8ACA3C1627A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フローチャート: データ 25">
            <a:extLst>
              <a:ext uri="{FF2B5EF4-FFF2-40B4-BE49-F238E27FC236}">
                <a16:creationId xmlns:a16="http://schemas.microsoft.com/office/drawing/2014/main" id="{645A9678-787A-74C5-0866-892D7C2C2AF5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B2C7879-29FE-C764-DBCF-2B39196EC8A2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891DC99-7621-8396-1807-90EDA84FAF7C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A458F18B-1B68-8568-78A3-74BE0FEEF8BC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29A6702-C548-91CD-DDCF-C17820FD7DF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FC3CBCF-CC43-FD58-2386-4AB667E5E932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FABCDDF-47C3-3CB4-6F73-26B87AF2F3B7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2389F30-0178-7DFE-F5EF-FA8E4900A97F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37A3D37-5A95-B96F-EC1B-B6AC72F7AB6A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A39A9A9D-50F5-6089-1D26-4F917526D831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C01DE43-FEAC-0CCF-D727-69DE34E875B2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10B0C4D9-3A4D-4CA4-FCDC-4186F30ECAC3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71304E48-4163-CAE6-4C69-5579108ECCE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965FB36-BEC2-1865-6C02-ED9FF0EB59B5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EC427D44-BA98-BF5D-5256-98F8C99EAEB9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42CC083-1E3F-8718-B4F0-080BAAF94880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E2F9099-3BCE-4B48-389E-B9610E6E81F9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楕円 42">
            <a:extLst>
              <a:ext uri="{FF2B5EF4-FFF2-40B4-BE49-F238E27FC236}">
                <a16:creationId xmlns:a16="http://schemas.microsoft.com/office/drawing/2014/main" id="{C1866C05-0D7A-9AAE-322D-0BF21AE94485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F98CB7AF-975E-3749-0775-3383FE4DC2DF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6FACFAF-EC5B-E0CB-A80B-83F22DC5F906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8A888D5-AE26-23E4-4501-2F0577C9CA03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B1219E0-FCC3-6273-C253-1C6C8EDFB43D}"/>
              </a:ext>
            </a:extLst>
          </p:cNvPr>
          <p:cNvSpPr txBox="1"/>
          <p:nvPr/>
        </p:nvSpPr>
        <p:spPr>
          <a:xfrm>
            <a:off x="7044048" y="1674368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On finite volume,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/>
              <p:nvPr/>
            </p:nvSpPr>
            <p:spPr>
              <a:xfrm>
                <a:off x="7723544" y="2270334"/>
                <a:ext cx="32063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600" b="1" dirty="0"/>
                  <a:t>1st LYZ </a:t>
                </a:r>
                <a14:m>
                  <m:oMath xmlns:m="http://schemas.openxmlformats.org/officeDocument/2006/math">
                    <m:r>
                      <a:rPr kumimoji="1" lang="en-US" altLang="ja-JP" sz="36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ja-JP" altLang="en-US" sz="3600" b="1" dirty="0"/>
                  <a:t> </a:t>
                </a:r>
                <a:r>
                  <a:rPr kumimoji="1" lang="en-US" altLang="ja-JP" sz="3600" b="1" dirty="0"/>
                  <a:t>LYES</a:t>
                </a:r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44" y="2270334"/>
                <a:ext cx="3206327" cy="646331"/>
              </a:xfrm>
              <a:prstGeom prst="rect">
                <a:avLst/>
              </a:prstGeom>
              <a:blipFill>
                <a:blip r:embed="rId5"/>
                <a:stretch>
                  <a:fillRect l="-5894" t="-14151" r="-4753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矢印: 山形 50">
            <a:extLst>
              <a:ext uri="{FF2B5EF4-FFF2-40B4-BE49-F238E27FC236}">
                <a16:creationId xmlns:a16="http://schemas.microsoft.com/office/drawing/2014/main" id="{491C8739-0501-299E-185A-A395467EB3D0}"/>
              </a:ext>
            </a:extLst>
          </p:cNvPr>
          <p:cNvSpPr/>
          <p:nvPr/>
        </p:nvSpPr>
        <p:spPr>
          <a:xfrm rot="5400000">
            <a:off x="8942988" y="3187984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97B42C-D579-6D83-767D-D96BA333B2C2}"/>
              </a:ext>
            </a:extLst>
          </p:cNvPr>
          <p:cNvSpPr/>
          <p:nvPr/>
        </p:nvSpPr>
        <p:spPr>
          <a:xfrm>
            <a:off x="643646" y="4836461"/>
            <a:ext cx="10904708" cy="15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BE53B-E1F9-4682-2F94-90BD3BFD6377}"/>
              </a:ext>
            </a:extLst>
          </p:cNvPr>
          <p:cNvSpPr/>
          <p:nvPr/>
        </p:nvSpPr>
        <p:spPr>
          <a:xfrm>
            <a:off x="643647" y="1883850"/>
            <a:ext cx="5672239" cy="155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1F3EC-339E-CCC2-5CB3-FE0586B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4E05CEB4-22E1-1083-BA4A-6E17414D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8" y="2099990"/>
            <a:ext cx="5151455" cy="41891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t,h,L^{-1}) = \tilde Z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40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FEDD72C7-5851-1CC5-7194-3114D9FC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811268"/>
            <a:ext cx="5170811" cy="41891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 F_{\rm sing} + F_{\rm reg}&#10;\end{align*}&lt;/body&gt;&#10;  &lt;fcolor&gt;FF000000&lt;/fcolor&gt;&#10;  &lt;bcolor&gt;FF000000&lt;/bcolor&gt;&#10;  &lt;transparent&gt;True&lt;/transparent&gt;&#10;  &lt;resolution&gt;1800&lt;/resolution&gt;&#10;  &lt;imageh&gt;243&lt;/imageh&gt;&#10;  &lt;imagew&gt;1762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70115CE-9B2E-8EFA-C700-D680CBC9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3" y="2182944"/>
            <a:ext cx="2436088" cy="33596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969E0711-03C1-5280-2F91-39655CAD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2918245"/>
            <a:ext cx="2447148" cy="337347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5F131F38-89AC-061F-3221-6D5C3A606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77" y="5400590"/>
            <a:ext cx="3834000" cy="595764"/>
          </a:xfrm>
          <a:prstGeom prst="rect">
            <a:avLst/>
          </a:prstGeom>
        </p:spPr>
      </p:pic>
      <p:sp>
        <p:nvSpPr>
          <p:cNvPr id="3" name="矢印: 山形 2">
            <a:extLst>
              <a:ext uri="{FF2B5EF4-FFF2-40B4-BE49-F238E27FC236}">
                <a16:creationId xmlns:a16="http://schemas.microsoft.com/office/drawing/2014/main" id="{7F9AA0F0-4938-6FE1-DD84-C66F949A86A6}"/>
              </a:ext>
            </a:extLst>
          </p:cNvPr>
          <p:cNvSpPr/>
          <p:nvPr/>
        </p:nvSpPr>
        <p:spPr>
          <a:xfrm>
            <a:off x="5548848" y="5304120"/>
            <a:ext cx="705197" cy="821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0DE25C-2DA9-003B-0F81-7ACD507FF4D1}"/>
              </a:ext>
            </a:extLst>
          </p:cNvPr>
          <p:cNvSpPr txBox="1"/>
          <p:nvPr/>
        </p:nvSpPr>
        <p:spPr>
          <a:xfrm>
            <a:off x="643646" y="1285126"/>
            <a:ext cx="567223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Scaling Hypothesis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6DF673-A33F-BD02-9E46-173936A1D1A0}"/>
              </a:ext>
            </a:extLst>
          </p:cNvPr>
          <p:cNvSpPr txBox="1"/>
          <p:nvPr/>
        </p:nvSpPr>
        <p:spPr>
          <a:xfrm>
            <a:off x="643646" y="4251686"/>
            <a:ext cx="1090470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LYZ </a:t>
            </a:r>
            <a:r>
              <a:rPr lang="en-US" altLang="ja-JP" sz="3200" b="1" dirty="0"/>
              <a:t>in the scaling region </a:t>
            </a:r>
            <a:r>
              <a:rPr kumimoji="1" lang="en-US" altLang="ja-JP" sz="3200" b="1" dirty="0"/>
              <a:t>on </a:t>
            </a:r>
            <a:r>
              <a:rPr lang="en-US" altLang="ja-JP" sz="3200" b="1" dirty="0"/>
              <a:t>f</a:t>
            </a:r>
            <a:r>
              <a:rPr kumimoji="1" lang="en-US" altLang="ja-JP" sz="3200" b="1" dirty="0"/>
              <a:t>inite volume</a:t>
            </a:r>
            <a:endParaRPr kumimoji="1" lang="ja-JP" altLang="en-US" sz="3200" b="1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DF64567-C851-23CF-975F-90904A55F06C}"/>
              </a:ext>
            </a:extLst>
          </p:cNvPr>
          <p:cNvSpPr/>
          <p:nvPr/>
        </p:nvSpPr>
        <p:spPr>
          <a:xfrm>
            <a:off x="1668026" y="3593259"/>
            <a:ext cx="2220685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F18C10-604F-95B5-8105-5FACF6CCF55C}"/>
              </a:ext>
            </a:extLst>
          </p:cNvPr>
          <p:cNvSpPr/>
          <p:nvPr/>
        </p:nvSpPr>
        <p:spPr>
          <a:xfrm>
            <a:off x="6550045" y="5260619"/>
            <a:ext cx="4544264" cy="88218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Z(t,h,L^{-1}) \\&#10;&amp;amp;\sim \tilde Z_{\rm sing}(L^{y_t}t,L^{y_h}h)= 0&#10;\end{align*}&lt;/body&gt;&#10;  &lt;fcolor&gt;FF000000&lt;/fcolor&gt;&#10;  &lt;bcolor&gt;FF000000&lt;/bcolor&gt;&#10;  &lt;transparent&gt;True&lt;/transparent&gt;&#10;  &lt;resolution&gt;1800&lt;/resolution&gt;&#10;  &lt;imageh&gt;739&lt;/imageh&gt;&#10;  &lt;imagew&gt;259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0C817EA-0448-2FBE-5CF1-4DE79B4F6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5170200"/>
            <a:ext cx="3710070" cy="10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EF01E7-30E4-3D04-5AB1-8869E10810FD}"/>
              </a:ext>
            </a:extLst>
          </p:cNvPr>
          <p:cNvSpPr/>
          <p:nvPr/>
        </p:nvSpPr>
        <p:spPr>
          <a:xfrm>
            <a:off x="817278" y="1162454"/>
            <a:ext cx="4544264" cy="1215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0AA912-DAB1-7CEE-A660-7E064969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in 3d-Ising Model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29626E-AE35-90B8-C5CC-22971A42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7" y="2763300"/>
            <a:ext cx="5265728" cy="35104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C9C8DE-57B4-F73C-C672-BE81A3CA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7" t="5713" r="69765" b="80288"/>
          <a:stretch/>
        </p:blipFill>
        <p:spPr>
          <a:xfrm>
            <a:off x="1085038" y="2955044"/>
            <a:ext cx="1431181" cy="941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/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2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200" dirty="0"/>
              </a:p>
              <a:p>
                <a:r>
                  <a:rPr lang="en" altLang="ja-JP" sz="2000" dirty="0"/>
                  <a:t>1806.03558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blipFill>
                <a:blip r:embed="rId3"/>
                <a:stretch>
                  <a:fillRect r="-13934" b="-3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F105D0-CB45-DEBB-CE21-B4C47259BF49}"/>
              </a:ext>
            </a:extLst>
          </p:cNvPr>
          <p:cNvSpPr txBox="1"/>
          <p:nvPr/>
        </p:nvSpPr>
        <p:spPr>
          <a:xfrm>
            <a:off x="1040770" y="1844284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D861E9-60F1-A6C5-0BFB-014E727315EF}"/>
              </a:ext>
            </a:extLst>
          </p:cNvPr>
          <p:cNvSpPr/>
          <p:nvPr/>
        </p:nvSpPr>
        <p:spPr>
          <a:xfrm>
            <a:off x="4253144" y="2861409"/>
            <a:ext cx="77767" cy="2981716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DD4F8E3-F5F6-9BA3-CF08-4B0F460ED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0" b="7890"/>
          <a:stretch/>
        </p:blipFill>
        <p:spPr>
          <a:xfrm>
            <a:off x="6844430" y="2780718"/>
            <a:ext cx="5133493" cy="330322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0EC5C3-1690-A826-412B-E15E3C8E0F40}"/>
              </a:ext>
            </a:extLst>
          </p:cNvPr>
          <p:cNvSpPr txBox="1"/>
          <p:nvPr/>
        </p:nvSpPr>
        <p:spPr>
          <a:xfrm>
            <a:off x="8605506" y="2391758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Rescaled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71E3EEFA-D46E-63B3-9309-B1999042620A}"/>
              </a:ext>
            </a:extLst>
          </p:cNvPr>
          <p:cNvSpPr/>
          <p:nvPr/>
        </p:nvSpPr>
        <p:spPr>
          <a:xfrm>
            <a:off x="5712142" y="3709210"/>
            <a:ext cx="738663" cy="98335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h&#10;\end{align*}&lt;/body&gt;&#10;  &lt;fcolor&gt;FF000000&lt;/fcolor&gt;&#10;  &lt;bcolor&gt;FF000000&lt;/bcolor&gt;&#10;  &lt;transparent&gt;True&lt;/transparent&gt;&#10;  &lt;resolution&gt;1800&lt;/resolution&gt;&#10;  &lt;imageh&gt;175&lt;/imageh&gt;&#10;  &lt;imagew&gt;427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FA1F5EA-7BB9-98A0-D3F2-E4EBE1D4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6" y="4189904"/>
            <a:ext cx="643647" cy="2637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C35842E-3C50-4136-55C1-42E3DE751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54" y="5613495"/>
            <a:ext cx="254746" cy="2547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4E92442-7E3E-A2ED-2D13-9BDDD76B6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650" y="4185381"/>
            <a:ext cx="1240565" cy="2728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B3C4BF-1CE2-5FFE-7DAC-5C250CD71715}"/>
              </a:ext>
            </a:extLst>
          </p:cNvPr>
          <p:cNvSpPr txBox="1"/>
          <p:nvPr/>
        </p:nvSpPr>
        <p:spPr>
          <a:xfrm>
            <a:off x="1740886" y="2363263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1st &amp; 2nd LYZ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E16D331-F28F-D81E-397F-DE076F298ABE}"/>
              </a:ext>
            </a:extLst>
          </p:cNvPr>
          <p:cNvCxnSpPr/>
          <p:nvPr/>
        </p:nvCxnSpPr>
        <p:spPr>
          <a:xfrm>
            <a:off x="10661295" y="2877261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44BB31-EDBE-1642-AED7-99A426F3E5AF}"/>
                  </a:ext>
                </a:extLst>
              </p:cNvPr>
              <p:cNvSpPr txBox="1"/>
              <p:nvPr/>
            </p:nvSpPr>
            <p:spPr>
              <a:xfrm>
                <a:off x="3391639" y="6315482"/>
                <a:ext cx="8425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is away from the real axis at the CP on finite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.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444BB31-EDBE-1642-AED7-99A426F3E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39" y="6315482"/>
                <a:ext cx="8425705" cy="523220"/>
              </a:xfrm>
              <a:prstGeom prst="rect">
                <a:avLst/>
              </a:prstGeom>
              <a:blipFill>
                <a:blip r:embed="rId8"/>
                <a:stretch>
                  <a:fillRect l="-1446" t="-11628" r="-506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12B74D3B-EF0C-1DC4-08B9-806AC72B51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65" y="3372452"/>
            <a:ext cx="548596" cy="48328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8ADA05B6-BBF8-B85C-BFC5-1A8B14074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7" y="4518543"/>
            <a:ext cx="548596" cy="483287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F4BF937-A65D-FF75-E4AD-C853BAAC1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11" y="5442113"/>
            <a:ext cx="660228" cy="272833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277E8F-4758-7823-4A08-652A34D90349}"/>
              </a:ext>
            </a:extLst>
          </p:cNvPr>
          <p:cNvSpPr txBox="1"/>
          <p:nvPr/>
        </p:nvSpPr>
        <p:spPr>
          <a:xfrm>
            <a:off x="5476948" y="316134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rescale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= -{\sum}_{\langle i,j \rangle} s_i s_j - h {\sum}_i s_i&#10;\end{align*}&lt;/body&gt;&#10;  &lt;fcolor&gt;FF000000&lt;/fcolor&gt;&#10;  &lt;bcolor&gt;FF000000&lt;/bcolor&gt;&#10;  &lt;transparent&gt;True&lt;/transparent&gt;&#10;  &lt;resolution&gt;1800&lt;/resolution&gt;&#10;  &lt;imageh&gt;430&lt;/imageh&gt;&#10;  &lt;imagew&gt;2989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22E4991F-3F9B-0564-A2BB-0F2CEC1CD7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3" y="1326714"/>
            <a:ext cx="3517744" cy="506065"/>
          </a:xfrm>
          <a:prstGeom prst="rect">
            <a:avLst/>
          </a:prstGeom>
        </p:spPr>
      </p:pic>
      <p:sp>
        <p:nvSpPr>
          <p:cNvPr id="4" name="矢印: 山形 3">
            <a:extLst>
              <a:ext uri="{FF2B5EF4-FFF2-40B4-BE49-F238E27FC236}">
                <a16:creationId xmlns:a16="http://schemas.microsoft.com/office/drawing/2014/main" id="{7C066B6E-D0BB-AB2D-CC5A-977DF988C44D}"/>
              </a:ext>
            </a:extLst>
          </p:cNvPr>
          <p:cNvSpPr/>
          <p:nvPr/>
        </p:nvSpPr>
        <p:spPr>
          <a:xfrm>
            <a:off x="2997396" y="6401856"/>
            <a:ext cx="430725" cy="346272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864DED-D10B-C2FA-7040-D50068464E8B}"/>
              </a:ext>
            </a:extLst>
          </p:cNvPr>
          <p:cNvSpPr txBox="1"/>
          <p:nvPr/>
        </p:nvSpPr>
        <p:spPr>
          <a:xfrm>
            <a:off x="7129345" y="5406575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A2CCEA-CF84-E1F8-1535-CD00C8FDE1F5}"/>
              </a:ext>
            </a:extLst>
          </p:cNvPr>
          <p:cNvSpPr txBox="1"/>
          <p:nvPr/>
        </p:nvSpPr>
        <p:spPr>
          <a:xfrm>
            <a:off x="1052976" y="3851913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CD1BD8E9-0F11-B8F7-77B0-F295581CF2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03" y="1795146"/>
            <a:ext cx="3041714" cy="47265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AF2AD14-9CD3-4788-BF72-3DE09B9ADAFE}"/>
              </a:ext>
            </a:extLst>
          </p:cNvPr>
          <p:cNvSpPr/>
          <p:nvPr/>
        </p:nvSpPr>
        <p:spPr>
          <a:xfrm>
            <a:off x="8605506" y="1698603"/>
            <a:ext cx="3459908" cy="65288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frac{ Z(t,\tilde h) }{Z(t,h)}=0&#10;\end{align*}&lt;/body&gt;&#10;  &lt;fcolor&gt;FF000000&lt;/fcolor&gt;&#10;  &lt;bcolor&gt;FF000000&lt;/bcolor&gt;&#10;  &lt;transparent&gt;True&lt;/transparent&gt;&#10;  &lt;resolution&gt;1800&lt;/resolution&gt;&#10;  &lt;imageh&gt;634&lt;/imageh&gt;&#10;  &lt;imagew&gt;1202&lt;/imagew&gt;&#10;  &lt;scale&gt;50&lt;/scale&gt;&#10;  &lt;cursor&gt;48&lt;/cursor&gt;&#10;&lt;/TeXTeX&gt;">
            <a:extLst>
              <a:ext uri="{FF2B5EF4-FFF2-40B4-BE49-F238E27FC236}">
                <a16:creationId xmlns:a16="http://schemas.microsoft.com/office/drawing/2014/main" id="{D947C0BA-330A-0AAA-DEA5-F3639E6901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62" y="1567620"/>
            <a:ext cx="1578120" cy="83238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26F708-F1E9-D0D3-B152-E6E5C72638D3}"/>
              </a:ext>
            </a:extLst>
          </p:cNvPr>
          <p:cNvSpPr txBox="1"/>
          <p:nvPr/>
        </p:nvSpPr>
        <p:spPr>
          <a:xfrm>
            <a:off x="5992846" y="1080280"/>
            <a:ext cx="66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/>
                </a:solidFill>
              </a:rPr>
              <a:t>LYZ</a:t>
            </a:r>
            <a:endParaRPr kumimoji="1" lang="ja-JP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23" name="矢印: 山形 22">
            <a:extLst>
              <a:ext uri="{FF2B5EF4-FFF2-40B4-BE49-F238E27FC236}">
                <a16:creationId xmlns:a16="http://schemas.microsoft.com/office/drawing/2014/main" id="{E0972C84-60AC-9A95-3258-35A48C94C9E4}"/>
              </a:ext>
            </a:extLst>
          </p:cNvPr>
          <p:cNvSpPr/>
          <p:nvPr/>
        </p:nvSpPr>
        <p:spPr>
          <a:xfrm>
            <a:off x="5511620" y="1663637"/>
            <a:ext cx="474052" cy="67581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71C83-CBF2-A481-8C39-0D8A9B1B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Where is QCD Critical Point?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29E367-8CB7-593B-1E6B-AFD9C17F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0" b="31515"/>
          <a:stretch/>
        </p:blipFill>
        <p:spPr>
          <a:xfrm>
            <a:off x="5395965" y="1919762"/>
            <a:ext cx="6597633" cy="31696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352C2-CDF3-D01A-1B5C-760956BC4BFC}"/>
              </a:ext>
            </a:extLst>
          </p:cNvPr>
          <p:cNvSpPr txBox="1"/>
          <p:nvPr/>
        </p:nvSpPr>
        <p:spPr>
          <a:xfrm>
            <a:off x="8195665" y="1635663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E58CFD-EEAF-7E3C-6E0C-7CA53B57ECC3}"/>
              </a:ext>
            </a:extLst>
          </p:cNvPr>
          <p:cNvSpPr txBox="1"/>
          <p:nvPr/>
        </p:nvSpPr>
        <p:spPr>
          <a:xfrm>
            <a:off x="1678233" y="1492933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 err="1">
                <a:solidFill>
                  <a:schemeClr val="accent6">
                    <a:lumMod val="75000"/>
                  </a:schemeClr>
                </a:solidFill>
              </a:rPr>
              <a:t>Ising</a:t>
            </a:r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 model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6DEB944-3800-F513-F533-C23B60C8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9" y="2017963"/>
            <a:ext cx="4729360" cy="28397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5BFFC-41B3-2737-5C50-75D48CBCBE67}"/>
              </a:ext>
            </a:extLst>
          </p:cNvPr>
          <p:cNvSpPr/>
          <p:nvPr/>
        </p:nvSpPr>
        <p:spPr>
          <a:xfrm>
            <a:off x="8638849" y="2107050"/>
            <a:ext cx="874983" cy="247085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53296B-25C3-7544-9C3E-0FA4A58A68F1}"/>
              </a:ext>
            </a:extLst>
          </p:cNvPr>
          <p:cNvSpPr txBox="1"/>
          <p:nvPr/>
        </p:nvSpPr>
        <p:spPr>
          <a:xfrm>
            <a:off x="5901447" y="1501642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 in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35605CC-FC45-D445-4BC3-440190B0965C}"/>
              </a:ext>
            </a:extLst>
          </p:cNvPr>
          <p:cNvSpPr/>
          <p:nvPr/>
        </p:nvSpPr>
        <p:spPr>
          <a:xfrm flipV="1">
            <a:off x="3759391" y="4866299"/>
            <a:ext cx="348343" cy="51460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T_c&#10;\end{align*}&lt;/body&gt;&#10;  &lt;fcolor&gt;FF000000&lt;/fcolor&gt;&#10;  &lt;bcolor&gt;FF000000&lt;/bcolor&gt;&#10;  &lt;transparent&gt;True&lt;/transparent&gt;&#10;  &lt;resolution&gt;1800&lt;/resolution&gt;&#10;  &lt;imageh&gt;208&lt;/imageh&gt;&#10;  &lt;imagew&gt;73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A6ADC48-26A7-DD19-FB73-F9ACC10D2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69" y="5512952"/>
            <a:ext cx="1018386" cy="287414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B0F1F41-177C-1997-F694-506AF263AA5C}"/>
              </a:ext>
            </a:extLst>
          </p:cNvPr>
          <p:cNvSpPr/>
          <p:nvPr/>
        </p:nvSpPr>
        <p:spPr>
          <a:xfrm flipV="1">
            <a:off x="8809732" y="4523192"/>
            <a:ext cx="450427" cy="713825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1B53C9-84C4-D790-6BBA-CCBF63766EFB}"/>
              </a:ext>
            </a:extLst>
          </p:cNvPr>
          <p:cNvSpPr txBox="1"/>
          <p:nvPr/>
        </p:nvSpPr>
        <p:spPr>
          <a:xfrm>
            <a:off x="7413845" y="5237450"/>
            <a:ext cx="3242201" cy="64698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accent1"/>
                </a:solidFill>
              </a:rPr>
              <a:t>CP around here?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E5711F2-6920-CD3C-3AA8-14ED72E02C5A}"/>
              </a:ext>
            </a:extLst>
          </p:cNvPr>
          <p:cNvSpPr/>
          <p:nvPr/>
        </p:nvSpPr>
        <p:spPr>
          <a:xfrm>
            <a:off x="6708572" y="5728738"/>
            <a:ext cx="2726573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51FFD20-E40A-D651-EDAE-35CE671C799C}"/>
              </a:ext>
            </a:extLst>
          </p:cNvPr>
          <p:cNvSpPr/>
          <p:nvPr/>
        </p:nvSpPr>
        <p:spPr>
          <a:xfrm>
            <a:off x="902311" y="5670941"/>
            <a:ext cx="3686631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8BA3-375F-EF06-71AD-C92A58A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Lee-Yang Zero Ratio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7E4747-E8D8-6C77-F68E-6F96B79D79C8}"/>
              </a:ext>
            </a:extLst>
          </p:cNvPr>
          <p:cNvSpPr/>
          <p:nvPr/>
        </p:nvSpPr>
        <p:spPr>
          <a:xfrm>
            <a:off x="4494666" y="1168047"/>
            <a:ext cx="3202668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BE25C9D3-6EF0-FA92-BB22-DB729E08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61" y="1379466"/>
            <a:ext cx="2473078" cy="813581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B52303-F440-125A-C8D6-CF5F147ADAF2}"/>
              </a:ext>
            </a:extLst>
          </p:cNvPr>
          <p:cNvSpPr/>
          <p:nvPr/>
        </p:nvSpPr>
        <p:spPr>
          <a:xfrm>
            <a:off x="2693675" y="3391215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60ED727-B537-806B-907F-1CFD4E2F6973}"/>
              </a:ext>
            </a:extLst>
          </p:cNvPr>
          <p:cNvCxnSpPr>
            <a:cxnSpLocks/>
          </p:cNvCxnSpPr>
          <p:nvPr/>
        </p:nvCxnSpPr>
        <p:spPr>
          <a:xfrm>
            <a:off x="1704109" y="4451136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3C1AB3D-83E3-4D07-7F6D-187BD1098D6F}"/>
              </a:ext>
            </a:extLst>
          </p:cNvPr>
          <p:cNvCxnSpPr>
            <a:cxnSpLocks/>
          </p:cNvCxnSpPr>
          <p:nvPr/>
        </p:nvCxnSpPr>
        <p:spPr>
          <a:xfrm flipV="1">
            <a:off x="2472968" y="4562785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11C875-960C-AEB7-534E-D546BB537861}"/>
              </a:ext>
            </a:extLst>
          </p:cNvPr>
          <p:cNvCxnSpPr>
            <a:cxnSpLocks/>
          </p:cNvCxnSpPr>
          <p:nvPr/>
        </p:nvCxnSpPr>
        <p:spPr>
          <a:xfrm>
            <a:off x="3791557" y="3433557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23B94A7-99DB-9AF4-9A02-6C585BFC9F29}"/>
              </a:ext>
            </a:extLst>
          </p:cNvPr>
          <p:cNvCxnSpPr>
            <a:cxnSpLocks/>
          </p:cNvCxnSpPr>
          <p:nvPr/>
        </p:nvCxnSpPr>
        <p:spPr>
          <a:xfrm flipH="1">
            <a:off x="3791557" y="3798506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FE355-A93D-31B2-6709-5BE1B90DF7B9}"/>
              </a:ext>
            </a:extLst>
          </p:cNvPr>
          <p:cNvCxnSpPr>
            <a:cxnSpLocks/>
          </p:cNvCxnSpPr>
          <p:nvPr/>
        </p:nvCxnSpPr>
        <p:spPr>
          <a:xfrm>
            <a:off x="2472968" y="3776911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E87358B4-DEDA-A1F5-0E74-57DD78FB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49" y="3808406"/>
            <a:ext cx="856192" cy="183092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26ED5DF-561A-73F8-BB5F-DAA548C1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7" y="3472389"/>
            <a:ext cx="191550" cy="272530"/>
          </a:xfrm>
          <a:prstGeom prst="rect">
            <a:avLst/>
          </a:prstGeom>
        </p:spPr>
      </p:pic>
      <p:sp>
        <p:nvSpPr>
          <p:cNvPr id="27" name="乗算記号 26">
            <a:extLst>
              <a:ext uri="{FF2B5EF4-FFF2-40B4-BE49-F238E27FC236}">
                <a16:creationId xmlns:a16="http://schemas.microsoft.com/office/drawing/2014/main" id="{02D44BE6-FBF4-DC02-142D-7DBEF213D0AB}"/>
              </a:ext>
            </a:extLst>
          </p:cNvPr>
          <p:cNvSpPr>
            <a:spLocks noChangeAspect="1"/>
          </p:cNvSpPr>
          <p:nvPr/>
        </p:nvSpPr>
        <p:spPr>
          <a:xfrm>
            <a:off x="2579704" y="472477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26DFBBC2-B57B-05B2-95D7-6435BF2CF582}"/>
              </a:ext>
            </a:extLst>
          </p:cNvPr>
          <p:cNvSpPr>
            <a:spLocks noChangeAspect="1"/>
          </p:cNvSpPr>
          <p:nvPr/>
        </p:nvSpPr>
        <p:spPr>
          <a:xfrm>
            <a:off x="2579700" y="441551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78141A8C-515A-5F8F-B602-B2FC0F98D58B}"/>
              </a:ext>
            </a:extLst>
          </p:cNvPr>
          <p:cNvSpPr>
            <a:spLocks noChangeAspect="1"/>
          </p:cNvSpPr>
          <p:nvPr/>
        </p:nvSpPr>
        <p:spPr>
          <a:xfrm>
            <a:off x="2579702" y="503402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B1027165-8875-9A99-7A08-840DEE366DBE}"/>
              </a:ext>
            </a:extLst>
          </p:cNvPr>
          <p:cNvSpPr>
            <a:spLocks noChangeAspect="1"/>
          </p:cNvSpPr>
          <p:nvPr/>
        </p:nvSpPr>
        <p:spPr>
          <a:xfrm>
            <a:off x="2573174" y="348774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B0867B58-26A1-AF84-6E42-CFA0C93E222C}"/>
              </a:ext>
            </a:extLst>
          </p:cNvPr>
          <p:cNvSpPr>
            <a:spLocks noChangeAspect="1"/>
          </p:cNvSpPr>
          <p:nvPr/>
        </p:nvSpPr>
        <p:spPr>
          <a:xfrm>
            <a:off x="2579696" y="410625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乗算記号 31">
            <a:extLst>
              <a:ext uri="{FF2B5EF4-FFF2-40B4-BE49-F238E27FC236}">
                <a16:creationId xmlns:a16="http://schemas.microsoft.com/office/drawing/2014/main" id="{47860622-5D47-327E-35C5-0A44419D979D}"/>
              </a:ext>
            </a:extLst>
          </p:cNvPr>
          <p:cNvSpPr>
            <a:spLocks noChangeAspect="1"/>
          </p:cNvSpPr>
          <p:nvPr/>
        </p:nvSpPr>
        <p:spPr>
          <a:xfrm>
            <a:off x="2579692" y="3797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4D698A4-0ADD-17C4-A5BF-3F1F108C8EBE}"/>
              </a:ext>
            </a:extLst>
          </p:cNvPr>
          <p:cNvCxnSpPr>
            <a:cxnSpLocks/>
          </p:cNvCxnSpPr>
          <p:nvPr/>
        </p:nvCxnSpPr>
        <p:spPr>
          <a:xfrm>
            <a:off x="2785598" y="3676209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2B8FD9-2163-F42E-0B4F-323BA6E2A134}"/>
              </a:ext>
            </a:extLst>
          </p:cNvPr>
          <p:cNvCxnSpPr>
            <a:cxnSpLocks/>
          </p:cNvCxnSpPr>
          <p:nvPr/>
        </p:nvCxnSpPr>
        <p:spPr>
          <a:xfrm>
            <a:off x="2785598" y="3985465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8A57411-D203-7657-3DD0-02E2C8168187}"/>
              </a:ext>
            </a:extLst>
          </p:cNvPr>
          <p:cNvCxnSpPr>
            <a:cxnSpLocks/>
          </p:cNvCxnSpPr>
          <p:nvPr/>
        </p:nvCxnSpPr>
        <p:spPr>
          <a:xfrm>
            <a:off x="2785598" y="4294721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9122661-AD73-F354-EADF-707FB00C16B6}"/>
              </a:ext>
            </a:extLst>
          </p:cNvPr>
          <p:cNvCxnSpPr>
            <a:cxnSpLocks/>
          </p:cNvCxnSpPr>
          <p:nvPr/>
        </p:nvCxnSpPr>
        <p:spPr>
          <a:xfrm>
            <a:off x="2785598" y="4603977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029376F-8477-7A3D-2CB4-BF1CFFD44CF9}"/>
              </a:ext>
            </a:extLst>
          </p:cNvPr>
          <p:cNvCxnSpPr>
            <a:cxnSpLocks/>
          </p:cNvCxnSpPr>
          <p:nvPr/>
        </p:nvCxnSpPr>
        <p:spPr>
          <a:xfrm>
            <a:off x="2785598" y="4913233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0615BE8-1493-1523-D785-54C212A564BE}"/>
              </a:ext>
            </a:extLst>
          </p:cNvPr>
          <p:cNvCxnSpPr>
            <a:cxnSpLocks/>
          </p:cNvCxnSpPr>
          <p:nvPr/>
        </p:nvCxnSpPr>
        <p:spPr>
          <a:xfrm>
            <a:off x="2785598" y="5228726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C02EEDA-770C-4807-AD9D-2F3D6D47CD94}"/>
              </a:ext>
            </a:extLst>
          </p:cNvPr>
          <p:cNvCxnSpPr/>
          <p:nvPr/>
        </p:nvCxnSpPr>
        <p:spPr>
          <a:xfrm>
            <a:off x="3225425" y="3676209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49DEE19-5E84-481E-F774-316DC3FDB044}"/>
              </a:ext>
            </a:extLst>
          </p:cNvPr>
          <p:cNvCxnSpPr/>
          <p:nvPr/>
        </p:nvCxnSpPr>
        <p:spPr>
          <a:xfrm>
            <a:off x="3225425" y="3985465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1D46303-A27A-6020-BAB3-E3959BD27041}"/>
              </a:ext>
            </a:extLst>
          </p:cNvPr>
          <p:cNvCxnSpPr/>
          <p:nvPr/>
        </p:nvCxnSpPr>
        <p:spPr>
          <a:xfrm>
            <a:off x="3225425" y="4294721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F62A19A-1E44-AA40-48C8-710E3CC4F669}"/>
              </a:ext>
            </a:extLst>
          </p:cNvPr>
          <p:cNvCxnSpPr/>
          <p:nvPr/>
        </p:nvCxnSpPr>
        <p:spPr>
          <a:xfrm>
            <a:off x="3225425" y="4603977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44E33A2-E360-71D5-A555-9FC1FD407259}"/>
              </a:ext>
            </a:extLst>
          </p:cNvPr>
          <p:cNvCxnSpPr/>
          <p:nvPr/>
        </p:nvCxnSpPr>
        <p:spPr>
          <a:xfrm>
            <a:off x="3225425" y="4916438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D49C324-1B6E-6693-F26D-C5A16A5F64A9}"/>
              </a:ext>
            </a:extLst>
          </p:cNvPr>
          <p:cNvCxnSpPr/>
          <p:nvPr/>
        </p:nvCxnSpPr>
        <p:spPr>
          <a:xfrm>
            <a:off x="3225425" y="3366953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2A17326-D926-6939-22B9-6823FCE9C3BA}"/>
              </a:ext>
            </a:extLst>
          </p:cNvPr>
          <p:cNvCxnSpPr/>
          <p:nvPr/>
        </p:nvCxnSpPr>
        <p:spPr>
          <a:xfrm>
            <a:off x="3220663" y="5225694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/>
              <p:nvPr/>
            </p:nvSpPr>
            <p:spPr>
              <a:xfrm>
                <a:off x="828583" y="2598999"/>
                <a:ext cx="44943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First-Order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" y="2598999"/>
                <a:ext cx="4494307" cy="584775"/>
              </a:xfrm>
              <a:prstGeom prst="rect">
                <a:avLst/>
              </a:prstGeom>
              <a:blipFill>
                <a:blip r:embed="rId5"/>
                <a:stretch>
                  <a:fillRect l="-3528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/>
              <p:nvPr/>
            </p:nvSpPr>
            <p:spPr>
              <a:xfrm>
                <a:off x="6383585" y="2650926"/>
                <a:ext cx="4285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Crossover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85" y="2650926"/>
                <a:ext cx="4285917" cy="584775"/>
              </a:xfrm>
              <a:prstGeom prst="rect">
                <a:avLst/>
              </a:prstGeom>
              <a:blipFill>
                <a:blip r:embed="rId6"/>
                <a:stretch>
                  <a:fillRect l="-3556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C570F9D-F871-2649-B6B4-72E18B76A50C}"/>
              </a:ext>
            </a:extLst>
          </p:cNvPr>
          <p:cNvSpPr/>
          <p:nvPr/>
        </p:nvSpPr>
        <p:spPr>
          <a:xfrm>
            <a:off x="8009858" y="3355593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B25E37A-F3D7-54C2-88F3-2CACCAA30C54}"/>
              </a:ext>
            </a:extLst>
          </p:cNvPr>
          <p:cNvCxnSpPr>
            <a:cxnSpLocks/>
          </p:cNvCxnSpPr>
          <p:nvPr/>
        </p:nvCxnSpPr>
        <p:spPr>
          <a:xfrm>
            <a:off x="7020292" y="4415514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EA656CD-DD96-40E5-2ED0-46C5B2B31539}"/>
              </a:ext>
            </a:extLst>
          </p:cNvPr>
          <p:cNvCxnSpPr>
            <a:cxnSpLocks/>
          </p:cNvCxnSpPr>
          <p:nvPr/>
        </p:nvCxnSpPr>
        <p:spPr>
          <a:xfrm flipV="1">
            <a:off x="7789151" y="475633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CD42D31-AE3A-31C6-914B-D55D573ED451}"/>
              </a:ext>
            </a:extLst>
          </p:cNvPr>
          <p:cNvCxnSpPr>
            <a:cxnSpLocks/>
          </p:cNvCxnSpPr>
          <p:nvPr/>
        </p:nvCxnSpPr>
        <p:spPr>
          <a:xfrm>
            <a:off x="9107740" y="3397935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6F0148F-469E-00E2-D92A-098AA11DFF01}"/>
              </a:ext>
            </a:extLst>
          </p:cNvPr>
          <p:cNvCxnSpPr>
            <a:cxnSpLocks/>
          </p:cNvCxnSpPr>
          <p:nvPr/>
        </p:nvCxnSpPr>
        <p:spPr>
          <a:xfrm flipH="1">
            <a:off x="9107740" y="3762884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58A8FD0-642D-858B-78A2-CBB78572FA5F}"/>
              </a:ext>
            </a:extLst>
          </p:cNvPr>
          <p:cNvCxnSpPr>
            <a:cxnSpLocks/>
          </p:cNvCxnSpPr>
          <p:nvPr/>
        </p:nvCxnSpPr>
        <p:spPr>
          <a:xfrm>
            <a:off x="7777327" y="3560142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D0CBDB53-CB70-04F8-EF38-BF21376D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32" y="3772784"/>
            <a:ext cx="856192" cy="183092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B49F00-B151-7B21-D833-7094CA0CD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30" y="3436767"/>
            <a:ext cx="191550" cy="272530"/>
          </a:xfrm>
          <a:prstGeom prst="rect">
            <a:avLst/>
          </a:prstGeom>
        </p:spPr>
      </p:pic>
      <p:sp>
        <p:nvSpPr>
          <p:cNvPr id="64" name="乗算記号 63">
            <a:extLst>
              <a:ext uri="{FF2B5EF4-FFF2-40B4-BE49-F238E27FC236}">
                <a16:creationId xmlns:a16="http://schemas.microsoft.com/office/drawing/2014/main" id="{BE612DE8-A391-6744-D805-EB7049C9E84D}"/>
              </a:ext>
            </a:extLst>
          </p:cNvPr>
          <p:cNvSpPr>
            <a:spLocks noChangeAspect="1"/>
          </p:cNvSpPr>
          <p:nvPr/>
        </p:nvSpPr>
        <p:spPr>
          <a:xfrm>
            <a:off x="7895887" y="468914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乗算記号 65">
            <a:extLst>
              <a:ext uri="{FF2B5EF4-FFF2-40B4-BE49-F238E27FC236}">
                <a16:creationId xmlns:a16="http://schemas.microsoft.com/office/drawing/2014/main" id="{0FDA5FBC-A97A-3D24-06AB-782CAAD08C53}"/>
              </a:ext>
            </a:extLst>
          </p:cNvPr>
          <p:cNvSpPr>
            <a:spLocks noChangeAspect="1"/>
          </p:cNvSpPr>
          <p:nvPr/>
        </p:nvSpPr>
        <p:spPr>
          <a:xfrm>
            <a:off x="7895885" y="498329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乗算記号 66">
            <a:extLst>
              <a:ext uri="{FF2B5EF4-FFF2-40B4-BE49-F238E27FC236}">
                <a16:creationId xmlns:a16="http://schemas.microsoft.com/office/drawing/2014/main" id="{EDE60122-A211-82B9-E1F1-EB386F905190}"/>
              </a:ext>
            </a:extLst>
          </p:cNvPr>
          <p:cNvSpPr>
            <a:spLocks noChangeAspect="1"/>
          </p:cNvSpPr>
          <p:nvPr/>
        </p:nvSpPr>
        <p:spPr>
          <a:xfrm>
            <a:off x="7889357" y="346723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乗算記号 68">
            <a:extLst>
              <a:ext uri="{FF2B5EF4-FFF2-40B4-BE49-F238E27FC236}">
                <a16:creationId xmlns:a16="http://schemas.microsoft.com/office/drawing/2014/main" id="{2232D6F8-BECE-720B-A766-D6ED602E0D04}"/>
              </a:ext>
            </a:extLst>
          </p:cNvPr>
          <p:cNvSpPr>
            <a:spLocks noChangeAspect="1"/>
          </p:cNvSpPr>
          <p:nvPr/>
        </p:nvSpPr>
        <p:spPr>
          <a:xfrm>
            <a:off x="7895875" y="376138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A70A46D5-9B7C-E4C2-309D-A2B1F299CFB4}"/>
              </a:ext>
            </a:extLst>
          </p:cNvPr>
          <p:cNvSpPr/>
          <p:nvPr/>
        </p:nvSpPr>
        <p:spPr>
          <a:xfrm>
            <a:off x="8009858" y="4736357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\frac{2n-1}{2m-1}&#10;\end{align*}&lt;/body&gt;&#10;  &lt;fcolor&gt;FF000000&lt;/fcolor&gt;&#10;  &lt;bcolor&gt;FF000000&lt;/bcolor&gt;&#10;  &lt;transparent&gt;True&lt;/transparent&gt;&#10;  &lt;resolution&gt;1800&lt;/resolution&gt;&#10;  &lt;imageh&gt;505&lt;/imageh&gt;&#10;  &lt;imagew&gt;2434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8A948BD5-29AF-9CC5-DE47-B3B0CBFB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5" y="5853167"/>
            <a:ext cx="3148259" cy="653193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1&#10;\end{align*}&lt;/body&gt;&#10;  &lt;fcolor&gt;FF000000&lt;/fcolor&gt;&#10;  &lt;bcolor&gt;FF000000&lt;/bcolor&gt;&#10;  &lt;transparent&gt;True&lt;/transparent&gt;&#10;  &lt;resolution&gt;1800&lt;/resolution&gt;&#10;  &lt;imageh&gt;351&lt;/imageh&gt;&#10;  &lt;imagew&gt;173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343A0981-986D-9682-62D8-DBAA036FA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89" y="6060164"/>
            <a:ext cx="2244137" cy="4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8BA3-375F-EF06-71AD-C92A58A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Lee-Yang Zero Ratio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7E4747-E8D8-6C77-F68E-6F96B79D79C8}"/>
              </a:ext>
            </a:extLst>
          </p:cNvPr>
          <p:cNvSpPr/>
          <p:nvPr/>
        </p:nvSpPr>
        <p:spPr>
          <a:xfrm>
            <a:off x="4494666" y="1168047"/>
            <a:ext cx="3202668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BE25C9D3-6EF0-FA92-BB22-DB729E08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61" y="1379466"/>
            <a:ext cx="2473078" cy="8135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70612D4-19F0-DE73-EABB-BE9CA5C3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0" b="7890"/>
          <a:stretch/>
        </p:blipFill>
        <p:spPr>
          <a:xfrm>
            <a:off x="524718" y="2551918"/>
            <a:ext cx="5133493" cy="3303227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0C0ED36E-7C76-D524-B00D-1438ADCCC166}"/>
              </a:ext>
            </a:extLst>
          </p:cNvPr>
          <p:cNvSpPr/>
          <p:nvPr/>
        </p:nvSpPr>
        <p:spPr>
          <a:xfrm>
            <a:off x="6136546" y="3248071"/>
            <a:ext cx="4926648" cy="1647498"/>
          </a:xfrm>
          <a:prstGeom prst="wedgeRectCallout">
            <a:avLst>
              <a:gd name="adj1" fmla="val -69416"/>
              <a:gd name="adj2" fmla="val -5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19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86B9BF1D-3845-C8E0-A6EA-C25126216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89" y="3512750"/>
            <a:ext cx="2763297" cy="48328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519558D-BAB6-684E-B233-35B843C95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4062" y="3956581"/>
            <a:ext cx="1240565" cy="272833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593BDCD-2866-472B-001A-29686FE64C10}"/>
              </a:ext>
            </a:extLst>
          </p:cNvPr>
          <p:cNvCxnSpPr/>
          <p:nvPr/>
        </p:nvCxnSpPr>
        <p:spPr>
          <a:xfrm>
            <a:off x="4341583" y="2648461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6145C1B-5DA2-3EA7-D2B9-92822903A41C}"/>
              </a:ext>
            </a:extLst>
          </p:cNvPr>
          <p:cNvCxnSpPr/>
          <p:nvPr/>
        </p:nvCxnSpPr>
        <p:spPr>
          <a:xfrm flipV="1">
            <a:off x="3297974" y="4418351"/>
            <a:ext cx="2060325" cy="622300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B5A5D78-B1A0-F710-BD69-8114B291F709}"/>
              </a:ext>
            </a:extLst>
          </p:cNvPr>
          <p:cNvCxnSpPr>
            <a:cxnSpLocks/>
          </p:cNvCxnSpPr>
          <p:nvPr/>
        </p:nvCxnSpPr>
        <p:spPr>
          <a:xfrm flipV="1">
            <a:off x="3297974" y="2980229"/>
            <a:ext cx="2073771" cy="842212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17115180-C320-E4B9-91FB-ABEF9A732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58" y="5254855"/>
            <a:ext cx="660228" cy="27283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1 + Y_1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78F67A8-C2BD-567A-2CDD-15243F0A9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101">
            <a:off x="3468567" y="4295930"/>
            <a:ext cx="1746031" cy="28747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2 + Y_2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76AA42AB-3219-4D04-D1A1-A63D9FFAD8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265">
            <a:off x="3281999" y="3005216"/>
            <a:ext cx="1746031" cy="28747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 X_i + Y_i L^{y_t} t + {\cal O}(t^2)&#10;\end{align*}&lt;/body&gt;&#10;  &lt;fcolor&gt;FF000000&lt;/fcolor&gt;&#10;  &lt;bcolor&gt;FF000000&lt;/bcolor&gt;&#10;  &lt;transparent&gt;True&lt;/transparent&gt;&#10;  &lt;resolution&gt;1800&lt;/resolution&gt;&#10;  &lt;imageh&gt;280&lt;/imageh&gt;&#10;  &lt;imagew&gt;2406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89096C63-EB97-F2BB-A639-9EB8A65785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61" y="4185661"/>
            <a:ext cx="3491855" cy="406367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ABDE9237-8610-0B8F-6153-E7472D3C3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30" y="3276172"/>
            <a:ext cx="548596" cy="483287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2FE296E7-3FC3-6937-83C2-2A68F2862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4" y="4418431"/>
            <a:ext cx="548596" cy="48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1129BC-389F-6917-1FA3-EF5EFE1AB4FC}"/>
                  </a:ext>
                </a:extLst>
              </p:cNvPr>
              <p:cNvSpPr txBox="1"/>
              <p:nvPr/>
            </p:nvSpPr>
            <p:spPr>
              <a:xfrm>
                <a:off x="6136545" y="2650350"/>
                <a:ext cx="4926648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b="1" dirty="0"/>
                  <a:t>Linear Approx.</a:t>
                </a:r>
                <a:r>
                  <a:rPr kumimoji="1" lang="en-US" altLang="ja-JP" sz="2400" b="1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1129BC-389F-6917-1FA3-EF5EFE1AB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45" y="2650350"/>
                <a:ext cx="4926648" cy="584775"/>
              </a:xfrm>
              <a:prstGeom prst="rect">
                <a:avLst/>
              </a:prstGeom>
              <a:blipFill>
                <a:blip r:embed="rId12"/>
                <a:stretch>
                  <a:fillRect l="-3086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07B3C07-6A8E-F873-C2C9-DD4D2CE70878}"/>
              </a:ext>
            </a:extLst>
          </p:cNvPr>
          <p:cNvSpPr/>
          <p:nvPr/>
        </p:nvSpPr>
        <p:spPr>
          <a:xfrm>
            <a:off x="6136545" y="5432150"/>
            <a:ext cx="5821271" cy="108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C_{nm} = \frac{Y_n}{X_n}-\frac{Y_m}{X_m}&#10;\end{align*}&lt;/body&gt;&#10;  &lt;fcolor&gt;FF000000&lt;/fcolor&gt;&#10;  &lt;bcolor&gt;FF000000&lt;/bcolor&gt;&#10;  &lt;transparent&gt;True&lt;/transparent&gt;&#10;  &lt;resolution&gt;1800&lt;/resolution&gt;&#10;  &lt;imageh&gt;547&lt;/imageh&gt;&#10;  &lt;imagew&gt;194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FFA273E7-A137-0DCD-E5F8-8E6C2F9173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94" y="6192264"/>
            <a:ext cx="1993840" cy="561602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547&lt;/imageh&gt;&#10;  &lt;imagew&gt;409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D2EE44A6-9D68-FA95-B64C-3445884F0C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08" y="5672692"/>
            <a:ext cx="5297975" cy="707518"/>
          </a:xfrm>
          <a:prstGeom prst="rect">
            <a:avLst/>
          </a:prstGeom>
        </p:spPr>
      </p:pic>
      <p:sp>
        <p:nvSpPr>
          <p:cNvPr id="51" name="矢印: 下 50">
            <a:extLst>
              <a:ext uri="{FF2B5EF4-FFF2-40B4-BE49-F238E27FC236}">
                <a16:creationId xmlns:a16="http://schemas.microsoft.com/office/drawing/2014/main" id="{C1E8C218-5242-0F41-4175-A955E804625F}"/>
              </a:ext>
            </a:extLst>
          </p:cNvPr>
          <p:cNvSpPr/>
          <p:nvPr/>
        </p:nvSpPr>
        <p:spPr>
          <a:xfrm>
            <a:off x="6326469" y="4942023"/>
            <a:ext cx="1423968" cy="43644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398FBA8-AA02-D8A4-B363-7FB55B9D5F3F}"/>
              </a:ext>
            </a:extLst>
          </p:cNvPr>
          <p:cNvSpPr/>
          <p:nvPr/>
        </p:nvSpPr>
        <p:spPr>
          <a:xfrm>
            <a:off x="7244480" y="2764906"/>
            <a:ext cx="1886470" cy="883920"/>
          </a:xfrm>
          <a:prstGeom prst="wedgeRectCallout">
            <a:avLst>
              <a:gd name="adj1" fmla="val 64608"/>
              <a:gd name="adj2" fmla="val -41356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493611" y="1560236"/>
            <a:ext cx="6231120" cy="288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AE4D58E9-58F3-1D90-1F28-7FAE14AF543A}"/>
              </a:ext>
            </a:extLst>
          </p:cNvPr>
          <p:cNvCxnSpPr>
            <a:cxnSpLocks/>
          </p:cNvCxnSpPr>
          <p:nvPr/>
        </p:nvCxnSpPr>
        <p:spPr>
          <a:xfrm>
            <a:off x="7427353" y="4234869"/>
            <a:ext cx="4331329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106697CE-A079-0DF9-8DA7-3E0A408357F3}"/>
              </a:ext>
            </a:extLst>
          </p:cNvPr>
          <p:cNvCxnSpPr>
            <a:cxnSpLocks/>
          </p:cNvCxnSpPr>
          <p:nvPr/>
        </p:nvCxnSpPr>
        <p:spPr>
          <a:xfrm flipV="1">
            <a:off x="9478961" y="1628441"/>
            <a:ext cx="0" cy="261529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t)&#10;\end{align*}&lt;/body&gt;&#10;  &lt;fcolor&gt;FF000000&lt;/fcolor&gt;&#10;  &lt;bcolor&gt;FF000000&lt;/bcolor&gt;&#10;  &lt;transparent&gt;True&lt;/transparent&gt;&#10;  &lt;resolution&gt;1800&lt;/resolution&gt;&#10;  &lt;imageh&gt;250&lt;/imageh&gt;&#10;  &lt;imagew&gt;65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77948E-795A-8FF7-E96A-C4A21861E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71" y="1618862"/>
            <a:ext cx="910509" cy="350195"/>
          </a:xfrm>
          <a:prstGeom prst="rect">
            <a:avLst/>
          </a:prstGeom>
        </p:spPr>
      </p:pic>
      <p:pic>
        <p:nvPicPr>
          <p:cNvPr id="9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720A1B69-3095-E535-4F0A-EA544170F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30" y="4406416"/>
            <a:ext cx="106460" cy="219922"/>
          </a:xfrm>
          <a:prstGeom prst="rect">
            <a:avLst/>
          </a:prstGeom>
        </p:spPr>
      </p:pic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E1D8C0BA-FE37-6D99-79B5-DDA281BC8170}"/>
              </a:ext>
            </a:extLst>
          </p:cNvPr>
          <p:cNvCxnSpPr>
            <a:cxnSpLocks/>
          </p:cNvCxnSpPr>
          <p:nvPr/>
        </p:nvCxnSpPr>
        <p:spPr>
          <a:xfrm>
            <a:off x="7509903" y="2234236"/>
            <a:ext cx="403124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157BB4E-50E7-3321-959B-E86B8793A879}"/>
              </a:ext>
            </a:extLst>
          </p:cNvPr>
          <p:cNvCxnSpPr>
            <a:cxnSpLocks/>
          </p:cNvCxnSpPr>
          <p:nvPr/>
        </p:nvCxnSpPr>
        <p:spPr>
          <a:xfrm>
            <a:off x="7509903" y="3737825"/>
            <a:ext cx="405785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DF0819C-47DB-7AF0-6B4D-5C15F52E529C}"/>
              </a:ext>
            </a:extLst>
          </p:cNvPr>
          <p:cNvSpPr/>
          <p:nvPr/>
        </p:nvSpPr>
        <p:spPr>
          <a:xfrm>
            <a:off x="7509902" y="2326054"/>
            <a:ext cx="4057859" cy="1347733"/>
          </a:xfrm>
          <a:custGeom>
            <a:avLst/>
            <a:gdLst>
              <a:gd name="connsiteX0" fmla="*/ 0 w 4146550"/>
              <a:gd name="connsiteY0" fmla="*/ 0 h 800100"/>
              <a:gd name="connsiteX1" fmla="*/ 1587500 w 4146550"/>
              <a:gd name="connsiteY1" fmla="*/ 5715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273550"/>
              <a:gd name="connsiteY0" fmla="*/ 0 h 800100"/>
              <a:gd name="connsiteX1" fmla="*/ 1625600 w 4273550"/>
              <a:gd name="connsiteY1" fmla="*/ 76200 h 800100"/>
              <a:gd name="connsiteX2" fmla="*/ 2578100 w 4273550"/>
              <a:gd name="connsiteY2" fmla="*/ 565150 h 800100"/>
              <a:gd name="connsiteX3" fmla="*/ 4146550 w 4273550"/>
              <a:gd name="connsiteY3" fmla="*/ 800100 h 800100"/>
              <a:gd name="connsiteX4" fmla="*/ 4273550 w 4273550"/>
              <a:gd name="connsiteY4" fmla="*/ 66675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0" fmla="*/ 0 w 4203700"/>
              <a:gd name="connsiteY0" fmla="*/ 0 h 742950"/>
              <a:gd name="connsiteX1" fmla="*/ 1625600 w 4203700"/>
              <a:gd name="connsiteY1" fmla="*/ 76200 h 742950"/>
              <a:gd name="connsiteX2" fmla="*/ 2578100 w 4203700"/>
              <a:gd name="connsiteY2" fmla="*/ 565150 h 742950"/>
              <a:gd name="connsiteX3" fmla="*/ 4203700 w 4203700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742950">
                <a:moveTo>
                  <a:pt x="0" y="0"/>
                </a:moveTo>
                <a:cubicBezTo>
                  <a:pt x="529167" y="19050"/>
                  <a:pt x="1077383" y="6350"/>
                  <a:pt x="1625600" y="76200"/>
                </a:cubicBezTo>
                <a:cubicBezTo>
                  <a:pt x="2087033" y="132292"/>
                  <a:pt x="2148417" y="454025"/>
                  <a:pt x="2578100" y="565150"/>
                </a:cubicBezTo>
                <a:cubicBezTo>
                  <a:pt x="3007783" y="676275"/>
                  <a:pt x="4203700" y="742950"/>
                  <a:pt x="4203700" y="74295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C9878CE-C3F0-BCF5-45AA-C0AEA080BC23}"/>
              </a:ext>
            </a:extLst>
          </p:cNvPr>
          <p:cNvSpPr/>
          <p:nvPr/>
        </p:nvSpPr>
        <p:spPr>
          <a:xfrm>
            <a:off x="7509902" y="2442023"/>
            <a:ext cx="4057858" cy="938806"/>
          </a:xfrm>
          <a:custGeom>
            <a:avLst/>
            <a:gdLst>
              <a:gd name="connsiteX0" fmla="*/ 0 w 4114688"/>
              <a:gd name="connsiteY0" fmla="*/ 0 h 800290"/>
              <a:gd name="connsiteX1" fmla="*/ 1250950 w 4114688"/>
              <a:gd name="connsiteY1" fmla="*/ 88900 h 800290"/>
              <a:gd name="connsiteX2" fmla="*/ 1968500 w 4114688"/>
              <a:gd name="connsiteY2" fmla="*/ 298450 h 800290"/>
              <a:gd name="connsiteX3" fmla="*/ 2686050 w 4114688"/>
              <a:gd name="connsiteY3" fmla="*/ 615950 h 800290"/>
              <a:gd name="connsiteX4" fmla="*/ 3981450 w 4114688"/>
              <a:gd name="connsiteY4" fmla="*/ 800100 h 800290"/>
              <a:gd name="connsiteX5" fmla="*/ 4006850 w 4114688"/>
              <a:gd name="connsiteY5" fmla="*/ 584200 h 800290"/>
              <a:gd name="connsiteX0" fmla="*/ 0 w 3981450"/>
              <a:gd name="connsiteY0" fmla="*/ 0 h 800290"/>
              <a:gd name="connsiteX1" fmla="*/ 1250950 w 3981450"/>
              <a:gd name="connsiteY1" fmla="*/ 88900 h 800290"/>
              <a:gd name="connsiteX2" fmla="*/ 1968500 w 3981450"/>
              <a:gd name="connsiteY2" fmla="*/ 298450 h 800290"/>
              <a:gd name="connsiteX3" fmla="*/ 2686050 w 3981450"/>
              <a:gd name="connsiteY3" fmla="*/ 615950 h 800290"/>
              <a:gd name="connsiteX4" fmla="*/ 3981450 w 3981450"/>
              <a:gd name="connsiteY4" fmla="*/ 800100 h 80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800290">
                <a:moveTo>
                  <a:pt x="0" y="0"/>
                </a:moveTo>
                <a:cubicBezTo>
                  <a:pt x="461433" y="19579"/>
                  <a:pt x="922867" y="39158"/>
                  <a:pt x="1250950" y="88900"/>
                </a:cubicBezTo>
                <a:cubicBezTo>
                  <a:pt x="1579033" y="138642"/>
                  <a:pt x="1729317" y="210608"/>
                  <a:pt x="1968500" y="298450"/>
                </a:cubicBezTo>
                <a:cubicBezTo>
                  <a:pt x="2207683" y="386292"/>
                  <a:pt x="2350558" y="532342"/>
                  <a:pt x="2686050" y="615950"/>
                </a:cubicBezTo>
                <a:cubicBezTo>
                  <a:pt x="3021542" y="699558"/>
                  <a:pt x="3761317" y="805392"/>
                  <a:pt x="3981450" y="800100"/>
                </a:cubicBez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3" name="コネクタ: カギ線 102">
            <a:extLst>
              <a:ext uri="{FF2B5EF4-FFF2-40B4-BE49-F238E27FC236}">
                <a16:creationId xmlns:a16="http://schemas.microsoft.com/office/drawing/2014/main" id="{859EAC02-13DA-B13C-2535-ABD5E660644D}"/>
              </a:ext>
            </a:extLst>
          </p:cNvPr>
          <p:cNvCxnSpPr>
            <a:cxnSpLocks/>
          </p:cNvCxnSpPr>
          <p:nvPr/>
        </p:nvCxnSpPr>
        <p:spPr>
          <a:xfrm>
            <a:off x="7509901" y="2246694"/>
            <a:ext cx="3951401" cy="1480545"/>
          </a:xfrm>
          <a:prstGeom prst="bentConnector3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3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4072C90-5A3B-7227-A461-8538C292B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28" y="1891602"/>
            <a:ext cx="145681" cy="233930"/>
          </a:xfrm>
          <a:prstGeom prst="rect">
            <a:avLst/>
          </a:prstGeom>
        </p:spPr>
      </p:pic>
      <p:pic>
        <p:nvPicPr>
          <p:cNvPr id="1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&#10;\end{align*}&lt;/body&gt;&#10;  &lt;fcolor&gt;FF000000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D3EE288-F259-FBCF-A2D6-38739F6C3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20" y="3419098"/>
            <a:ext cx="113463" cy="229728"/>
          </a:xfrm>
          <a:prstGeom prst="rect">
            <a:avLst/>
          </a:prstGeom>
        </p:spPr>
      </p:pic>
      <p:sp>
        <p:nvSpPr>
          <p:cNvPr id="112" name="矢印: 上 111">
            <a:extLst>
              <a:ext uri="{FF2B5EF4-FFF2-40B4-BE49-F238E27FC236}">
                <a16:creationId xmlns:a16="http://schemas.microsoft.com/office/drawing/2014/main" id="{9AA5812B-B847-13A6-C9A7-B3A2A38C5837}"/>
              </a:ext>
            </a:extLst>
          </p:cNvPr>
          <p:cNvSpPr/>
          <p:nvPr/>
        </p:nvSpPr>
        <p:spPr>
          <a:xfrm flipV="1">
            <a:off x="10259898" y="3130081"/>
            <a:ext cx="500311" cy="736723"/>
          </a:xfrm>
          <a:prstGeom prst="upArrow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B828DE24-D68D-5925-282F-6701525E28FA}"/>
                  </a:ext>
                </a:extLst>
              </p:cNvPr>
              <p:cNvSpPr txBox="1"/>
              <p:nvPr/>
            </p:nvSpPr>
            <p:spPr>
              <a:xfrm>
                <a:off x="10099386" y="2710640"/>
                <a:ext cx="1379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 err="1">
                    <a:solidFill>
                      <a:srgbClr val="FF0000"/>
                    </a:solidFill>
                  </a:rPr>
                  <a:t>large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B828DE24-D68D-5925-282F-6701525E2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386" y="2710640"/>
                <a:ext cx="1379288" cy="461665"/>
              </a:xfrm>
              <a:prstGeom prst="rect">
                <a:avLst/>
              </a:prstGeom>
              <a:blipFill>
                <a:blip r:embed="rId6"/>
                <a:stretch>
                  <a:fillRect l="-1327" t="-9333" r="-4867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 = X_2/X_1&#10;\end{align*}&lt;/body&gt;&#10;  &lt;fcolor&gt;FF000000&lt;/fcolor&gt;&#10;  &lt;bcolor&gt;FF000000&lt;/bcolor&gt;&#10;  &lt;transparent&gt;True&lt;/transparent&gt;&#10;  &lt;resolution&gt;1800&lt;/resolution&gt;&#10;  &lt;imageh&gt;249&lt;/imageh&gt;&#10;  &lt;imagew&gt;1454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ABB69D5F-00EC-8C75-B3CA-0A95A7190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54" y="3275293"/>
            <a:ext cx="1712753" cy="293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blipFill>
                <a:blip r:embed="rId8"/>
                <a:stretch>
                  <a:fillRect l="-1970" t="-4846" r="-657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778654" y="176491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773422" y="228785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0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90798DB-C2F4-3893-32D7-ABE5714B04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27" y="4407372"/>
            <a:ext cx="110067" cy="17674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2AF74-6563-9FB7-5E8E-069CA65D6EB8}"/>
              </a:ext>
            </a:extLst>
          </p:cNvPr>
          <p:cNvSpPr txBox="1"/>
          <p:nvPr/>
        </p:nvSpPr>
        <p:spPr>
          <a:xfrm>
            <a:off x="7257252" y="2757706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crossing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A1967C7-9AC3-370F-FA67-827AA0B933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8" y="282633"/>
            <a:ext cx="2560367" cy="84229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\xrightarrow[V\to\infty]{}&#10;\begin{cases}&#10;2n-1 &amp;amp; t &amp;lt;0 \\&#10;1 &amp;amp; t &amp;gt;0&#10;\end{cases}&#10;\end{align*}&lt;/body&gt;&#10;  &lt;fcolor&gt;FF000000&lt;/fcolor&gt;&#10;  &lt;bcolor&gt;FF000000&lt;/bcolor&gt;&#10;  &lt;transparent&gt;True&lt;/transparent&gt;&#10;  &lt;resolution&gt;1800&lt;/resolution&gt;&#10;  &lt;imageh&gt;894&lt;/imageh&gt;&#10;  &lt;imagew&gt;3263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BDA50CB1-F75A-BDD8-66C3-3C2B781812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1735936"/>
            <a:ext cx="3879775" cy="106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/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near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blipFill>
                <a:blip r:embed="rId13"/>
                <a:stretch>
                  <a:fillRect l="-5837" t="-9211" r="-3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&#10;= \frac{X_n}{X_1}\Big( 1 + C_{n1} t L^{y_t} + {\cal O}(t^2) \Big)&#10;\end{align*}&lt;/body&gt;&#10;  &lt;fcolor&gt;FF000000&lt;/fcolor&gt;&#10;  &lt;bcolor&gt;FF000000&lt;/bcolor&gt;&#10;  &lt;transparent&gt;True&lt;/transparent&gt;&#10;  &lt;resolution&gt;1800&lt;/resolution&gt;&#10;  &lt;imageh&gt;546&lt;/imageh&gt;&#10;  &lt;imagew&gt;3887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ACBA0C31-8082-EA81-6C56-BE22AFFD2E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3096509"/>
            <a:ext cx="5027644" cy="7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493611" y="1560236"/>
            <a:ext cx="6272949" cy="288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31" y="5003005"/>
                <a:ext cx="7425431" cy="1384995"/>
              </a:xfrm>
              <a:prstGeom prst="rect">
                <a:avLst/>
              </a:prstGeom>
              <a:blipFill>
                <a:blip r:embed="rId2"/>
                <a:stretch>
                  <a:fillRect l="-1970" t="-4846" r="-657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778654" y="176491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773422" y="228785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A1967C7-9AC3-370F-FA67-827AA0B93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8" y="282633"/>
            <a:ext cx="2560367" cy="84229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\xrightarrow[V\to\infty]{}&#10;\begin{cases}&#10;2n-1 &amp;amp; t &amp;lt;0 \\&#10;1 &amp;amp; t &amp;gt;0&#10;\end{cases}&#10;\end{align*}&lt;/body&gt;&#10;  &lt;fcolor&gt;FF000000&lt;/fcolor&gt;&#10;  &lt;bcolor&gt;FF000000&lt;/bcolor&gt;&#10;  &lt;transparent&gt;True&lt;/transparent&gt;&#10;  &lt;resolution&gt;1800&lt;/resolution&gt;&#10;  &lt;imageh&gt;894&lt;/imageh&gt;&#10;  &lt;imagew&gt;3263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BDA50CB1-F75A-BDD8-66C3-3C2B78181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1735936"/>
            <a:ext cx="3879775" cy="106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/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near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89" y="3894536"/>
                <a:ext cx="1568571" cy="461665"/>
              </a:xfrm>
              <a:prstGeom prst="rect">
                <a:avLst/>
              </a:prstGeom>
              <a:blipFill>
                <a:blip r:embed="rId6"/>
                <a:stretch>
                  <a:fillRect l="-5837" t="-9211" r="-3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t)&#10;\end{align*}&lt;/body&gt;&#10;  &lt;fcolor&gt;FF000000&lt;/fcolor&gt;&#10;  &lt;bcolor&gt;FF000000&lt;/bcolor&gt;&#10;  &lt;transparent&gt;True&lt;/transparent&gt;&#10;  &lt;resolution&gt;1800&lt;/resolution&gt;&#10;  &lt;imageh&gt;250&lt;/imageh&gt;&#10;  &lt;imagew&gt;65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442CC258-0541-95B9-4487-1B02A0F3F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91" y="1702746"/>
            <a:ext cx="719639" cy="2767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E0E641D-E3F8-6728-2AB3-5FCE768702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52"/>
          <a:stretch/>
        </p:blipFill>
        <p:spPr>
          <a:xfrm>
            <a:off x="7491678" y="1952747"/>
            <a:ext cx="4353398" cy="305025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366CE6-9B58-E62B-1347-DEBF964E7FD2}"/>
              </a:ext>
            </a:extLst>
          </p:cNvPr>
          <p:cNvSpPr txBox="1"/>
          <p:nvPr/>
        </p:nvSpPr>
        <p:spPr>
          <a:xfrm>
            <a:off x="7652991" y="1249410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Numerical Result in 3d-Ising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9FB51F-B967-86D7-8164-3C54767076F6}"/>
                  </a:ext>
                </a:extLst>
              </p:cNvPr>
              <p:cNvSpPr txBox="1"/>
              <p:nvPr/>
            </p:nvSpPr>
            <p:spPr>
              <a:xfrm>
                <a:off x="9389228" y="3971096"/>
                <a:ext cx="1688578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000" dirty="0"/>
              </a:p>
              <a:p>
                <a:r>
                  <a:rPr kumimoji="1" lang="en-US" altLang="ja-JP" dirty="0"/>
                  <a:t>1806.03558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9FB51F-B967-86D7-8164-3C547670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28" y="3971096"/>
                <a:ext cx="1688578" cy="677108"/>
              </a:xfrm>
              <a:prstGeom prst="rect">
                <a:avLst/>
              </a:prstGeom>
              <a:blipFill>
                <a:blip r:embed="rId9"/>
                <a:stretch>
                  <a:fillRect l="-2888" b="-13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F786066-5F0F-45D8-6854-04A9A933E2AC}"/>
              </a:ext>
            </a:extLst>
          </p:cNvPr>
          <p:cNvSpPr/>
          <p:nvPr/>
        </p:nvSpPr>
        <p:spPr>
          <a:xfrm>
            <a:off x="10672275" y="2042822"/>
            <a:ext cx="77767" cy="2588614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6AF801-3ADC-DE53-B318-20BAF7FC02AE}"/>
              </a:ext>
            </a:extLst>
          </p:cNvPr>
          <p:cNvSpPr txBox="1"/>
          <p:nvPr/>
        </p:nvSpPr>
        <p:spPr>
          <a:xfrm>
            <a:off x="7812014" y="3016211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\simeq2.42&#10;\end{align*}&lt;/body&gt;&#10;  &lt;fcolor&gt;FF000000&lt;/fcolor&gt;&#10;  &lt;bcolor&gt;FF000000&lt;/bcolor&gt;&#10;  &lt;transparent&gt;True&lt;/transparent&gt;&#10;  &lt;resolution&gt;1800&lt;/resolution&gt;&#10;  &lt;imageh&gt;250&lt;/imageh&gt;&#10;  &lt;imagew&gt;1473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D5A5E198-6F39-6630-E243-E4DF63BB26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43" y="5075817"/>
            <a:ext cx="1558925" cy="264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&#10;= \frac{X_n}{X_1}\Big( 1 + C_{n1} t L^{y_t} + {\cal O}(t^2) \Big)&#10;\end{align*}&lt;/body&gt;&#10;  &lt;fcolor&gt;FF000000&lt;/fcolor&gt;&#10;  &lt;bcolor&gt;FF000000&lt;/bcolor&gt;&#10;  &lt;transparent&gt;True&lt;/transparent&gt;&#10;  &lt;resolution&gt;1800&lt;/resolution&gt;&#10;  &lt;imageh&gt;546&lt;/imageh&gt;&#10;  &lt;imagew&gt;388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96B206AF-4879-1A28-A2CA-363512684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3096509"/>
            <a:ext cx="5027644" cy="7062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470AE5F-82D6-2309-80B3-8ADC7BA4C6E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047" t="5713" r="69765" b="80288"/>
          <a:stretch/>
        </p:blipFill>
        <p:spPr>
          <a:xfrm>
            <a:off x="10360002" y="2124596"/>
            <a:ext cx="1370545" cy="9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CP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\simeq X_i + Y_i L^{y_t} t&#10;\end{align*}&lt;/body&gt;&#10;  &lt;fcolor&gt;FF000000&lt;/fcolor&gt;&#10;  &lt;bcolor&gt;FF000000&lt;/bcolor&gt;&#10;  &lt;transparent&gt;True&lt;/transparent&gt;&#10;  &lt;resolution&gt;1800&lt;/resolution&gt;&#10;  &lt;imageh&gt;273&lt;/imageh&gt;&#10;  &lt;imagew&gt;2424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8C2B5F8-E2BF-2300-95A9-B89B0587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259487" cy="367096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Y=y_t-y_h=-0.894&#10;\end{align*}&lt;/body&gt;&#10;  &lt;fcolor&gt;FF000000&lt;/fcolor&gt;&#10;  &lt;bcolor&gt;FF000000&lt;/bcolor&gt;&#10;  &lt;transparent&gt;True&lt;/transparent&gt;&#10;  &lt;resolution&gt;1800&lt;/resolution&gt;&#10;  &lt;imageh&gt;220&lt;/imageh&gt;&#10;  &lt;imagew&gt;23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4BAC2F0-836B-CB4C-DB5A-D6020D6064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514600" cy="232833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A3437-E53F-C43C-A63F-89A89EFC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5B1F4-986C-6D21-5398-4CA21BE5CC55}"/>
              </a:ext>
            </a:extLst>
          </p:cNvPr>
          <p:cNvSpPr txBox="1"/>
          <p:nvPr/>
        </p:nvSpPr>
        <p:spPr>
          <a:xfrm>
            <a:off x="7010400" y="1233733"/>
            <a:ext cx="47516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Rich phase structure in QCD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QCD critical point(s)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color superconductivity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/>
              <p:nvPr/>
            </p:nvSpPr>
            <p:spPr>
              <a:xfrm>
                <a:off x="7010400" y="2605612"/>
                <a:ext cx="497855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Sign problem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difficulty in lattice QCD Monte-Carlo simulations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05612"/>
                <a:ext cx="4978552" cy="1261884"/>
              </a:xfrm>
              <a:prstGeom prst="rect">
                <a:avLst/>
              </a:prstGeom>
              <a:blipFill>
                <a:blip r:embed="rId2"/>
                <a:stretch>
                  <a:fillRect l="-2448" t="-4831" b="-10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E91841AE-B977-43F6-8281-9CE55BBF2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48" b="3443"/>
          <a:stretch/>
        </p:blipFill>
        <p:spPr>
          <a:xfrm>
            <a:off x="128326" y="1174036"/>
            <a:ext cx="6995286" cy="48800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CA2DF-723C-4069-0879-FCD87592F765}"/>
              </a:ext>
            </a:extLst>
          </p:cNvPr>
          <p:cNvSpPr txBox="1"/>
          <p:nvPr/>
        </p:nvSpPr>
        <p:spPr>
          <a:xfrm>
            <a:off x="7010400" y="3977491"/>
            <a:ext cx="416492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Various approaches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Taylor expansion method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Imaginary chem. pot.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Complex Langevin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 err="1"/>
              <a:t>Lifschetz</a:t>
            </a:r>
            <a:r>
              <a:rPr kumimoji="1" lang="en-US" altLang="ja-JP" sz="2400" dirty="0"/>
              <a:t> thimble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b="1" dirty="0">
                <a:solidFill>
                  <a:schemeClr val="accent1"/>
                </a:solidFill>
              </a:rPr>
              <a:t>Lee-Yang </a:t>
            </a:r>
            <a:r>
              <a:rPr lang="en-US" altLang="ja-JP" sz="2400" b="1">
                <a:solidFill>
                  <a:schemeClr val="accent1"/>
                </a:solidFill>
              </a:rPr>
              <a:t>edge singularity</a:t>
            </a:r>
            <a:endParaRPr kumimoji="1" lang="en-US" altLang="ja-JP" sz="2400" b="1" dirty="0">
              <a:solidFill>
                <a:schemeClr val="accent1"/>
              </a:solidFill>
            </a:endParaRP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…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59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282BB-246B-0589-5D6D-0CEE0C3113A3}"/>
              </a:ext>
            </a:extLst>
          </p:cNvPr>
          <p:cNvSpPr/>
          <p:nvPr/>
        </p:nvSpPr>
        <p:spPr>
          <a:xfrm>
            <a:off x="8651221" y="4851988"/>
            <a:ext cx="3281811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13169A-D6BB-732E-8FF1-116E9B5271FE}"/>
              </a:ext>
            </a:extLst>
          </p:cNvPr>
          <p:cNvSpPr/>
          <p:nvPr/>
        </p:nvSpPr>
        <p:spPr>
          <a:xfrm>
            <a:off x="311504" y="4851988"/>
            <a:ext cx="6303328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CP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\simeq X_i + Y_i L^{y_t} t&#10;\end{align*}&lt;/body&gt;&#10;  &lt;fcolor&gt;FF000000&lt;/fcolor&gt;&#10;  &lt;bcolor&gt;FF000000&lt;/bcolor&gt;&#10;  &lt;transparent&gt;True&lt;/transparent&gt;&#10;  &lt;resolution&gt;1800&lt;/resolution&gt;&#10;  &lt;imageh&gt;273&lt;/imageh&gt;&#10;  &lt;imagew&gt;2424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8C2B5F8-E2BF-2300-95A9-B89B0587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259487" cy="36709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4E45D1F-0769-E089-DB24-3F2B2BB96B2C}"/>
              </a:ext>
            </a:extLst>
          </p:cNvPr>
          <p:cNvSpPr txBox="1"/>
          <p:nvPr/>
        </p:nvSpPr>
        <p:spPr>
          <a:xfrm>
            <a:off x="9960542" y="638335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, 2006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91A169-998B-3AAD-D093-A17CE002427C}"/>
              </a:ext>
            </a:extLst>
          </p:cNvPr>
          <p:cNvSpPr txBox="1"/>
          <p:nvPr/>
        </p:nvSpPr>
        <p:spPr>
          <a:xfrm>
            <a:off x="8812852" y="4896789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0" dirty="0"/>
              <a:t>LY Edge Singularity</a:t>
            </a:r>
            <a:endParaRPr kumimoji="1" lang="ja-JP" altLang="en-US" sz="2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xi_{\rm LYES} \simeq&amp;amp; c_1 \tau &#10;\\&#10;{\rm Im} \xi_{\rm LYES} \simeq&amp;amp; c_2 \tau^{\beta\delta}&#10;\end{align*}&lt;/body&gt;&#10;  &lt;fcolor&gt;FF000000&lt;/fcolor&gt;&#10;  &lt;bcolor&gt;FF000000&lt;/bcolor&gt;&#10;  &lt;transparent&gt;True&lt;/transparent&gt;&#10;  &lt;resolution&gt;1800&lt;/resolution&gt;&#10;  &lt;imageh&gt;672&lt;/imageh&gt;&#10;  &lt;imagew&gt;17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680B35A-D0F4-4800-980B-130857C38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79" y="5503990"/>
            <a:ext cx="2141082" cy="827851"/>
          </a:xfrm>
          <a:prstGeom prst="rect">
            <a:avLst/>
          </a:prstGeom>
        </p:spPr>
      </p:pic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9E9D31D2-FD2A-05AC-4950-258F1C64B7E4}"/>
              </a:ext>
            </a:extLst>
          </p:cNvPr>
          <p:cNvSpPr/>
          <p:nvPr/>
        </p:nvSpPr>
        <p:spPr>
          <a:xfrm>
            <a:off x="376491" y="5056452"/>
            <a:ext cx="348748" cy="1433806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FBC118DF-3F19-DEE0-39BD-820E479591E9}"/>
              </a:ext>
            </a:extLst>
          </p:cNvPr>
          <p:cNvSpPr/>
          <p:nvPr/>
        </p:nvSpPr>
        <p:spPr>
          <a:xfrm>
            <a:off x="7082205" y="529618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53727A5-4CB0-C42C-D6CB-ADFACFAEC8FD}"/>
              </a:ext>
            </a:extLst>
          </p:cNvPr>
          <p:cNvSpPr/>
          <p:nvPr/>
        </p:nvSpPr>
        <p:spPr>
          <a:xfrm rot="10800000">
            <a:off x="7082205" y="570715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/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558F9CE-DB1D-3816-13C6-A5E7D880302D}"/>
              </a:ext>
            </a:extLst>
          </p:cNvPr>
          <p:cNvSpPr txBox="1"/>
          <p:nvPr/>
        </p:nvSpPr>
        <p:spPr>
          <a:xfrm>
            <a:off x="6606518" y="621126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generalization</a:t>
            </a:r>
            <a:endParaRPr kumimoji="1" lang="ja-JP" altLang="en-US" sz="24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4CF0AEED-C65E-1427-AA13-906D0A268F9D}"/>
              </a:ext>
            </a:extLst>
          </p:cNvPr>
          <p:cNvSpPr/>
          <p:nvPr/>
        </p:nvSpPr>
        <p:spPr>
          <a:xfrm>
            <a:off x="1067470" y="4345493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A124A469-4ADD-0258-45B6-9C11FD74C86C}"/>
              </a:ext>
            </a:extLst>
          </p:cNvPr>
          <p:cNvSpPr/>
          <p:nvPr/>
        </p:nvSpPr>
        <p:spPr>
          <a:xfrm>
            <a:off x="8879762" y="5482750"/>
            <a:ext cx="348748" cy="913115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DEA135C-2E5C-0A75-4190-5CFA3F3329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442633" cy="22860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{\rm R}^{(n)} =&amp;amp;\; \xi_c - \frac{a_{21}}{a_{22}} \delta\tau + {\cal O}(L^{2 \bar y})&#10;\\&#10;\xi_{\rm I}^{(n)} =&amp;amp; \;\frac{X_n}{a_{22}} L^{-y_h}+ \frac{\det A Y_n}{a_{22}^2} \delta\tau L^{\bar y} + {\cal O}(L^{2\bar y})&#10;\end{align*}&lt;/body&gt;&#10;  &lt;fcolor&gt;FF000000&lt;/fcolor&gt;&#10;  &lt;bcolor&gt;FF000000&lt;/bcolor&gt;&#10;  &lt;transparent&gt;True&lt;/transparent&gt;&#10;  &lt;resolution&gt;1800&lt;/resolution&gt;&#10;  &lt;imageh&gt;1164&lt;/imageh&gt;&#10;  &lt;imagew&gt;4528&lt;/imagew&gt;&#10;  &lt;scale&gt;50&lt;/scale&gt;&#10;  &lt;cursor&gt;231&lt;/cursor&gt;&#10;&lt;/TeXTeX&gt;">
            <a:extLst>
              <a:ext uri="{FF2B5EF4-FFF2-40B4-BE49-F238E27FC236}">
                <a16:creationId xmlns:a16="http://schemas.microsoft.com/office/drawing/2014/main" id="{9E267C1D-85ED-8ED8-9C7B-901042A90B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" y="5105069"/>
            <a:ext cx="5690926" cy="14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3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 for General CP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blipFill>
                <a:blip r:embed="rId4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63F50F45-2A7E-8A38-37DA-855CC5C2D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6" y="4544621"/>
            <a:ext cx="4634446" cy="7895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01588-5469-E4FE-E678-8B182E7CA362}"/>
              </a:ext>
            </a:extLst>
          </p:cNvPr>
          <p:cNvSpPr/>
          <p:nvPr/>
        </p:nvSpPr>
        <p:spPr>
          <a:xfrm>
            <a:off x="2437960" y="4583464"/>
            <a:ext cx="471496" cy="380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5C7AACD-81E1-367E-2972-5056D7CD15EB}"/>
              </a:ext>
            </a:extLst>
          </p:cNvPr>
          <p:cNvCxnSpPr>
            <a:cxnSpLocks/>
          </p:cNvCxnSpPr>
          <p:nvPr/>
        </p:nvCxnSpPr>
        <p:spPr>
          <a:xfrm>
            <a:off x="6508959" y="6149392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5B2B30-D6E4-5C4F-21CB-86C8F4FEEE9C}"/>
              </a:ext>
            </a:extLst>
          </p:cNvPr>
          <p:cNvCxnSpPr>
            <a:cxnSpLocks/>
          </p:cNvCxnSpPr>
          <p:nvPr/>
        </p:nvCxnSpPr>
        <p:spPr>
          <a:xfrm flipH="1" flipV="1">
            <a:off x="6783133" y="3762248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8442E15-18E8-ABA1-C840-F9EA849A23EC}"/>
              </a:ext>
            </a:extLst>
          </p:cNvPr>
          <p:cNvSpPr/>
          <p:nvPr/>
        </p:nvSpPr>
        <p:spPr>
          <a:xfrm rot="16200000" flipV="1">
            <a:off x="8561748" y="4711986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68F019F-67B0-FBB1-C015-9E4A5313688E}"/>
              </a:ext>
            </a:extLst>
          </p:cNvPr>
          <p:cNvCxnSpPr>
            <a:cxnSpLocks/>
          </p:cNvCxnSpPr>
          <p:nvPr/>
        </p:nvCxnSpPr>
        <p:spPr>
          <a:xfrm flipH="1" flipV="1">
            <a:off x="7959241" y="4000423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B01D63D-671A-1096-61D2-C635051B15F8}"/>
              </a:ext>
            </a:extLst>
          </p:cNvPr>
          <p:cNvCxnSpPr>
            <a:cxnSpLocks/>
          </p:cNvCxnSpPr>
          <p:nvPr/>
        </p:nvCxnSpPr>
        <p:spPr>
          <a:xfrm flipV="1">
            <a:off x="8141739" y="3961549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61E2B93-8DAD-B7B8-A3FC-D946B3E1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1" y="3826623"/>
            <a:ext cx="130628" cy="2698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26B35C-AF4A-2F5C-9F5D-AD3875273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06" y="4032216"/>
            <a:ext cx="211411" cy="3007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69C5356-B6BB-F5DB-15F2-A8F50EC24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80" y="3666910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07049CC-452F-4BDA-3226-13F007E94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39" y="5603217"/>
            <a:ext cx="185427" cy="39009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8539F2E-A9A9-9772-7ECC-42814DD780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442633" cy="228600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503&lt;/imagew&gt;&#10;  &lt;scale&gt;50&lt;/scale&gt;&#10;  &lt;cursor&gt;196&lt;/cursor&gt;&#10;&lt;/TeXTeX&gt;">
            <a:extLst>
              <a:ext uri="{FF2B5EF4-FFF2-40B4-BE49-F238E27FC236}">
                <a16:creationId xmlns:a16="http://schemas.microsoft.com/office/drawing/2014/main" id="{467EC519-BD18-2947-EB0E-8380A2B2F5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8754193" cy="8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3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 for General CP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92" y="2220738"/>
                <a:ext cx="2865143" cy="461665"/>
              </a:xfrm>
              <a:prstGeom prst="rect">
                <a:avLst/>
              </a:prstGeom>
              <a:blipFill>
                <a:blip r:embed="rId4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2DF1FB4-378C-5E8E-691F-33B35AA92107}"/>
              </a:ext>
            </a:extLst>
          </p:cNvPr>
          <p:cNvSpPr/>
          <p:nvPr/>
        </p:nvSpPr>
        <p:spPr>
          <a:xfrm>
            <a:off x="7651275" y="1758461"/>
            <a:ext cx="5118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C2A0679-01BA-ADE5-1560-6443D2098E03}"/>
              </a:ext>
            </a:extLst>
          </p:cNvPr>
          <p:cNvSpPr/>
          <p:nvPr/>
        </p:nvSpPr>
        <p:spPr>
          <a:xfrm>
            <a:off x="361740" y="3456274"/>
            <a:ext cx="10797506" cy="1423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9283D-097F-D6C0-0060-8620C493048E}"/>
              </a:ext>
            </a:extLst>
          </p:cNvPr>
          <p:cNvSpPr txBox="1"/>
          <p:nvPr/>
        </p:nvSpPr>
        <p:spPr>
          <a:xfrm>
            <a:off x="483559" y="3476751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8A7F8A-C607-2FF7-8F36-1C012DDA5A59}"/>
              </a:ext>
            </a:extLst>
          </p:cNvPr>
          <p:cNvSpPr/>
          <p:nvPr/>
        </p:nvSpPr>
        <p:spPr>
          <a:xfrm>
            <a:off x="6550184" y="3894921"/>
            <a:ext cx="2865143" cy="93659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/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5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blipFill>
                <a:blip r:embed="rId7"/>
                <a:stretch>
                  <a:fillRect l="-340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655EBA4-3995-0D0D-20EB-20293E98E1BE}"/>
              </a:ext>
            </a:extLst>
          </p:cNvPr>
          <p:cNvSpPr/>
          <p:nvPr/>
        </p:nvSpPr>
        <p:spPr>
          <a:xfrm>
            <a:off x="7043893" y="3902920"/>
            <a:ext cx="4126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E32A0F-4E09-AC17-080D-EB2BE51C2224}"/>
              </a:ext>
            </a:extLst>
          </p:cNvPr>
          <p:cNvSpPr txBox="1"/>
          <p:nvPr/>
        </p:nvSpPr>
        <p:spPr>
          <a:xfrm>
            <a:off x="8941972" y="3450038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Jin+, PR</a:t>
            </a:r>
            <a:r>
              <a:rPr kumimoji="1" lang="en-US" altLang="ja-JP" sz="2000" b="1" dirty="0"/>
              <a:t>D86</a:t>
            </a:r>
            <a:r>
              <a:rPr kumimoji="1" lang="en-US" altLang="ja-JP" sz="2000" dirty="0"/>
              <a:t>, 2017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/>
              <p:nvPr/>
            </p:nvSpPr>
            <p:spPr>
              <a:xfrm>
                <a:off x="483559" y="5304762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/>
                  <a:t>Deviation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ja-JP" sz="2400" dirty="0"/>
                  <a:t>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sz="2400" dirty="0"/>
                  <a:t> converges faster in LYZ ratio.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9" y="5304762"/>
                <a:ext cx="4886398" cy="830997"/>
              </a:xfrm>
              <a:prstGeom prst="rect">
                <a:avLst/>
              </a:prstGeom>
              <a:blipFill>
                <a:blip r:embed="rId9"/>
                <a:stretch>
                  <a:fillRect l="-1870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>
            <a:extLst>
              <a:ext uri="{FF2B5EF4-FFF2-40B4-BE49-F238E27FC236}">
                <a16:creationId xmlns:a16="http://schemas.microsoft.com/office/drawing/2014/main" id="{EAEF332F-2CB6-AE17-2077-F8815D221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926109"/>
            <a:ext cx="4440577" cy="194847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597C7DE-64F8-905B-2B31-AC6F7E5373B5}"/>
              </a:ext>
            </a:extLst>
          </p:cNvPr>
          <p:cNvSpPr txBox="1"/>
          <p:nvPr/>
        </p:nvSpPr>
        <p:spPr>
          <a:xfrm>
            <a:off x="10623665" y="5001699"/>
            <a:ext cx="1221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fig from</a:t>
            </a:r>
          </a:p>
          <a:p>
            <a:pPr algn="l"/>
            <a:r>
              <a:rPr lang="en-US" altLang="ja-JP" sz="2000" dirty="0" err="1"/>
              <a:t>Cuteri</a:t>
            </a:r>
            <a:r>
              <a:rPr lang="en-US" altLang="ja-JP" sz="2000" dirty="0"/>
              <a:t>+,</a:t>
            </a:r>
          </a:p>
          <a:p>
            <a:pPr algn="l"/>
            <a:r>
              <a:rPr kumimoji="1" lang="en-US" altLang="ja-JP" sz="2000" dirty="0"/>
              <a:t>PRD (</a:t>
            </a:r>
            <a:r>
              <a:rPr lang="en-US" altLang="ja-JP" sz="2000" dirty="0"/>
              <a:t>’21)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503&lt;/imagew&gt;&#10;  &lt;scale&gt;50&lt;/scale&gt;&#10;  &lt;cursor&gt;196&lt;/cursor&gt;&#10;&lt;/TeXTeX&gt;">
            <a:extLst>
              <a:ext uri="{FF2B5EF4-FFF2-40B4-BE49-F238E27FC236}">
                <a16:creationId xmlns:a16="http://schemas.microsoft.com/office/drawing/2014/main" id="{0248026A-CF9D-B329-87A9-3098BB979C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8754193" cy="85990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(t)&#10;= b_4 \Big( 1 + c \tau L^{y_t} + {\cal O}(t^2) \Big)&#10;\Big( 1 + d L^{\bar y} + {\cal O}(L^{2\bar y}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556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50CA1EEC-9F31-3440-884E-046AC4D7ED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5" y="3924684"/>
            <a:ext cx="6487181" cy="5215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695A16C-8A9F-1D35-5214-45206E7C9F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4426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40BDA1-7EF1-7C93-BFF9-0C0B5E38518C}"/>
              </a:ext>
            </a:extLst>
          </p:cNvPr>
          <p:cNvSpPr/>
          <p:nvPr/>
        </p:nvSpPr>
        <p:spPr>
          <a:xfrm>
            <a:off x="2780745" y="1173117"/>
            <a:ext cx="6430945" cy="133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F90BF7-9A8D-6EB6-6936-DE5DFB5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Numerical Analysis: 3d 3-State Potts Model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62F5BE2-65FF-B683-3B14-12D3DEEF323F}"/>
              </a:ext>
            </a:extLst>
          </p:cNvPr>
          <p:cNvCxnSpPr>
            <a:cxnSpLocks/>
          </p:cNvCxnSpPr>
          <p:nvPr/>
        </p:nvCxnSpPr>
        <p:spPr>
          <a:xfrm>
            <a:off x="1148962" y="6160876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7613F99-5A20-5C85-82BF-64F1F81F8124}"/>
              </a:ext>
            </a:extLst>
          </p:cNvPr>
          <p:cNvCxnSpPr>
            <a:cxnSpLocks/>
          </p:cNvCxnSpPr>
          <p:nvPr/>
        </p:nvCxnSpPr>
        <p:spPr>
          <a:xfrm flipH="1" flipV="1">
            <a:off x="1423136" y="3773732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7FBE473-CAA6-47B0-8251-9C4AB228951E}"/>
              </a:ext>
            </a:extLst>
          </p:cNvPr>
          <p:cNvSpPr/>
          <p:nvPr/>
        </p:nvSpPr>
        <p:spPr>
          <a:xfrm rot="10800000" flipH="1" flipV="1">
            <a:off x="1423136" y="4230298"/>
            <a:ext cx="1551217" cy="454379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2AEAA1-6CB7-85BC-75DA-AF5C8F3A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3" y="3678394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27B1578-F864-EF5E-476F-F2433648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42" y="5614701"/>
            <a:ext cx="185427" cy="39009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A5CA67-9C26-7434-74F3-A02DE3AE704C}"/>
              </a:ext>
            </a:extLst>
          </p:cNvPr>
          <p:cNvSpPr txBox="1"/>
          <p:nvPr/>
        </p:nvSpPr>
        <p:spPr>
          <a:xfrm>
            <a:off x="744976" y="4641205"/>
            <a:ext cx="1446230" cy="830997"/>
          </a:xfrm>
          <a:prstGeom prst="wedgeRectCallout">
            <a:avLst>
              <a:gd name="adj1" fmla="val 6264"/>
              <a:gd name="adj2" fmla="val -83812"/>
            </a:avLst>
          </a:prstGeom>
          <a:solidFill>
            <a:schemeClr val="bg1">
              <a:alpha val="81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1st-order</a:t>
            </a:r>
          </a:p>
          <a:p>
            <a:pPr algn="l"/>
            <a:r>
              <a:rPr kumimoji="1" lang="en-US" altLang="ja-JP" sz="2400" dirty="0"/>
              <a:t>Z(3)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5A95BA-BF6D-54B0-E990-32DCFF06E761}"/>
              </a:ext>
            </a:extLst>
          </p:cNvPr>
          <p:cNvSpPr txBox="1"/>
          <p:nvPr/>
        </p:nvSpPr>
        <p:spPr>
          <a:xfrm>
            <a:off x="3166902" y="437688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Z(2) CP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C3FFE3-8D2A-F620-FFC7-29691D89F188}"/>
              </a:ext>
            </a:extLst>
          </p:cNvPr>
          <p:cNvSpPr txBox="1"/>
          <p:nvPr/>
        </p:nvSpPr>
        <p:spPr>
          <a:xfrm>
            <a:off x="2882451" y="2008917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1,2,3&#10;\end{align*}&lt;/body&gt;&#10;  &lt;fcolor&gt;FF000000&lt;/fcolor&gt;&#10;  &lt;bcolor&gt;FF000000&lt;/bcolor&gt;&#10;  &lt;transparent&gt;True&lt;/transparent&gt;&#10;  &lt;resolution&gt;1800&lt;/resolution&gt;&#10;  &lt;imageh&gt;212&lt;/imageh&gt;&#10;  &lt;imagew&gt;113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F1828A7D-05F0-9273-1CCA-1FFCCC38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81" y="1538832"/>
            <a:ext cx="1198033" cy="224367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C843A2EC-6B77-95D8-E9B1-0AFA9A5B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t="4975" b="9755"/>
          <a:stretch/>
        </p:blipFill>
        <p:spPr>
          <a:xfrm>
            <a:off x="6528784" y="3332390"/>
            <a:ext cx="4514254" cy="284972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4108AF-D294-30FA-7E7E-DD4A7EB21B0A}"/>
              </a:ext>
            </a:extLst>
          </p:cNvPr>
          <p:cNvSpPr txBox="1"/>
          <p:nvPr/>
        </p:nvSpPr>
        <p:spPr>
          <a:xfrm>
            <a:off x="8887495" y="6319234"/>
            <a:ext cx="301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Karsch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Stickan</a:t>
            </a:r>
            <a:r>
              <a:rPr lang="en-US" altLang="ja-JP" sz="2400" dirty="0"/>
              <a:t>, 2000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717081-5F8B-E916-5167-EE1AE89013D8}"/>
              </a:ext>
            </a:extLst>
          </p:cNvPr>
          <p:cNvSpPr txBox="1"/>
          <p:nvPr/>
        </p:nvSpPr>
        <p:spPr>
          <a:xfrm>
            <a:off x="1763663" y="2731093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000C8F-051E-E012-DD9E-E56D3D0F4C1B}"/>
              </a:ext>
            </a:extLst>
          </p:cNvPr>
          <p:cNvSpPr txBox="1"/>
          <p:nvPr/>
        </p:nvSpPr>
        <p:spPr>
          <a:xfrm>
            <a:off x="6312131" y="2731208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Binder-Cumulant Analysis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 = -\tau {\sum}_{\langle i,j \rangle} \delta_{\sigma_i,\sigma_j} - \xi {\sum}_i \delta_{\sigma_i,1}&#10;\end{align*}&lt;/body&gt;&#10;  &lt;fcolor&gt;FF000000&lt;/fcolor&gt;&#10;  &lt;bcolor&gt;FF000000&lt;/bcolor&gt;&#10;  &lt;transparent&gt;True&lt;/transparent&gt;&#10;  &lt;resolution&gt;1800&lt;/resolution&gt;&#10;  &lt;imageh&gt;430&lt;/imageh&gt;&#10;  &lt;imagew&gt;353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AAAD576D-DDC5-8233-8C98-494AD0578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2" y="1422549"/>
            <a:ext cx="4408174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0168E7F-C298-F1B7-5CA6-B3EE05BF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3" y="1683083"/>
            <a:ext cx="6203844" cy="406678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69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D953B25-F801-57C8-DCF7-F1689A6E9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0602" y="3266803"/>
            <a:ext cx="1044567" cy="3746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219F86D5-D69A-6D91-9C8B-0C70AC5A9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87" y="5841413"/>
            <a:ext cx="193508" cy="174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311D60-3827-971B-6A4D-3F7DCB353ECD}"/>
              </a:ext>
            </a:extLst>
          </p:cNvPr>
          <p:cNvSpPr txBox="1"/>
          <p:nvPr/>
        </p:nvSpPr>
        <p:spPr>
          <a:xfrm>
            <a:off x="3574121" y="1851064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8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=40, 50, 60, 70&#10;\end{align*}&lt;/body&gt;&#10;  &lt;fcolor&gt;FF000000&lt;/fcolor&gt;&#10;  &lt;bcolor&gt;FF000000&lt;/bcolor&gt;&#10;  &lt;transparent&gt;True&lt;/transparent&gt;&#10;  &lt;resolution&gt;1800&lt;/resolution&gt;&#10;  &lt;imageh&gt;218&lt;/imageh&gt;&#10;  &lt;imagew&gt;1811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44563CC1-403D-7401-211C-55211EFA1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38" y="1294211"/>
            <a:ext cx="2644040" cy="3182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122FCD3-F4F1-859F-1F2B-3DD66D96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36" t="5538" r="73807" b="76592"/>
          <a:stretch/>
        </p:blipFill>
        <p:spPr>
          <a:xfrm>
            <a:off x="1324341" y="1873231"/>
            <a:ext cx="1521230" cy="1267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17701C4-9EF6-1225-5420-D8534F970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129" y="1453349"/>
            <a:ext cx="4686609" cy="3043835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59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57A34C4-336B-A0EA-80D8-2FB35C4AB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4128" y="2744519"/>
            <a:ext cx="896199" cy="374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/>
              <p:nvPr/>
            </p:nvSpPr>
            <p:spPr>
              <a:xfrm>
                <a:off x="7455995" y="5334369"/>
                <a:ext cx="4362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give the same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within statistics.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995" y="5334369"/>
                <a:ext cx="4362876" cy="830997"/>
              </a:xfrm>
              <a:prstGeom prst="rect">
                <a:avLst/>
              </a:prstGeom>
              <a:blipFill>
                <a:blip r:embed="rId8"/>
                <a:stretch>
                  <a:fillRect l="-2095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 =&amp;amp;\ 0.549379(19)&#10;\end{align*}&lt;/body&gt;&#10;  &lt;fcolor&gt;FF000000&lt;/fcolor&gt;&#10;  &lt;bcolor&gt;FF000000&lt;/bcolor&gt;&#10;  &lt;transparent&gt;True&lt;/transparent&gt;&#10;  &lt;resolution&gt;1800&lt;/resolution&gt;&#10;  &lt;imageh&gt;250&lt;/imageh&gt;&#10;  &lt;imagew&gt;1910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CFFCB1FC-716E-0890-3137-C2B710E25E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14" y="3711836"/>
            <a:ext cx="2021417" cy="26458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 =&amp;amp;\ 2.408(16)&#10;\\&#10;y_t =&amp;amp;\ 1.58(37)&#10;\\&#10;\tau_c =&amp;amp;\ 0.549379(25)&#10;\end{align*}&lt;/body&gt;&#10;  &lt;fcolor&gt;FF000000&lt;/fcolor&gt;&#10;  &lt;bcolor&gt;FF000000&lt;/bcolor&gt;&#10;  &lt;transparent&gt;True&lt;/transparent&gt;&#10;  &lt;resolution&gt;1800&lt;/resolution&gt;&#10;  &lt;imageh&gt;1147&lt;/imageh&gt;&#10;  &lt;imagew&gt;2415&lt;/imagew&gt;&#10;  &lt;scale&gt;50&lt;/scale&gt;&#10;  &lt;cursor&gt;85&lt;/cursor&gt;&#10;&lt;/TeXTeX&gt;">
            <a:extLst>
              <a:ext uri="{FF2B5EF4-FFF2-40B4-BE49-F238E27FC236}">
                <a16:creationId xmlns:a16="http://schemas.microsoft.com/office/drawing/2014/main" id="{8CC300AF-143E-834D-53D0-BDF7505B67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87" y="3893817"/>
            <a:ext cx="2555875" cy="1213909"/>
          </a:xfrm>
          <a:prstGeom prst="rect">
            <a:avLst/>
          </a:prstGeom>
        </p:spPr>
      </p:pic>
      <p:sp>
        <p:nvSpPr>
          <p:cNvPr id="21" name="矢印: 左右 20">
            <a:extLst>
              <a:ext uri="{FF2B5EF4-FFF2-40B4-BE49-F238E27FC236}">
                <a16:creationId xmlns:a16="http://schemas.microsoft.com/office/drawing/2014/main" id="{AB61E0DF-00C1-174C-9F29-4A30AD491E36}"/>
              </a:ext>
            </a:extLst>
          </p:cNvPr>
          <p:cNvSpPr/>
          <p:nvPr/>
        </p:nvSpPr>
        <p:spPr>
          <a:xfrm rot="19863157">
            <a:off x="6248896" y="4213174"/>
            <a:ext cx="1825010" cy="425672"/>
          </a:xfrm>
          <a:prstGeom prst="leftRightArrow">
            <a:avLst>
              <a:gd name="adj1" fmla="val 51141"/>
              <a:gd name="adj2" fmla="val 83595"/>
            </a:avLst>
          </a:prstGeom>
          <a:solidFill>
            <a:srgbClr val="FF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4AE588-75B8-B612-3A7F-9AAD47CD024E}"/>
              </a:ext>
            </a:extLst>
          </p:cNvPr>
          <p:cNvSpPr txBox="1"/>
          <p:nvPr/>
        </p:nvSpPr>
        <p:spPr>
          <a:xfrm>
            <a:off x="6947429" y="4544716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1"/>
                </a:solidFill>
              </a:rPr>
              <a:t>consistent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0168E7F-C298-F1B7-5CA6-B3EE05BF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3" y="1683083"/>
            <a:ext cx="6203844" cy="406678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69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D953B25-F801-57C8-DCF7-F1689A6E9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0602" y="3266803"/>
            <a:ext cx="1044567" cy="3746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219F86D5-D69A-6D91-9C8B-0C70AC5A9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87" y="5841413"/>
            <a:ext cx="193508" cy="174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311D60-3827-971B-6A4D-3F7DCB353ECD}"/>
              </a:ext>
            </a:extLst>
          </p:cNvPr>
          <p:cNvSpPr txBox="1"/>
          <p:nvPr/>
        </p:nvSpPr>
        <p:spPr>
          <a:xfrm>
            <a:off x="3574121" y="1851064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8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=40, 50, 60, 70&#10;\end{align*}&lt;/body&gt;&#10;  &lt;fcolor&gt;FF000000&lt;/fcolor&gt;&#10;  &lt;bcolor&gt;FF000000&lt;/bcolor&gt;&#10;  &lt;transparent&gt;True&lt;/transparent&gt;&#10;  &lt;resolution&gt;1800&lt;/resolution&gt;&#10;  &lt;imageh&gt;218&lt;/imageh&gt;&#10;  &lt;imagew&gt;1811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44563CC1-403D-7401-211C-55211EFA1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38" y="1294211"/>
            <a:ext cx="2644040" cy="3182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122FCD3-F4F1-859F-1F2B-3DD66D96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36" t="5538" r="73807" b="76592"/>
          <a:stretch/>
        </p:blipFill>
        <p:spPr>
          <a:xfrm>
            <a:off x="1324341" y="1873231"/>
            <a:ext cx="1521230" cy="1267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27B1965-108E-C66B-A7D4-1079C6CB44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128"/>
          <a:stretch/>
        </p:blipFill>
        <p:spPr>
          <a:xfrm>
            <a:off x="7894908" y="1194493"/>
            <a:ext cx="4108670" cy="552154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31}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697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BD57CE8E-CC0C-C291-1915-888F1FEC4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5806" y="2354501"/>
            <a:ext cx="947664" cy="33990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41}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697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981FFAAE-EDBB-2AD4-02A5-E63DD0D536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5806" y="5106082"/>
            <a:ext cx="947664" cy="33990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y_t =&amp;amp;\ 1.58(37)&#10;\\&#10;\tau_c =&amp;amp;\ 0.549375(24)&#10;\end{align*}&lt;/body&gt;&#10;  &lt;fcolor&gt;FF000000&lt;/fcolor&gt;&#10;  &lt;bcolor&gt;FF000000&lt;/bcolor&gt;&#10;  &lt;transparent&gt;True&lt;/transparent&gt;&#10;  &lt;resolution&gt;1800&lt;/resolution&gt;&#10;  &lt;imageh&gt;699&lt;/imageh&gt;&#10;  &lt;imagew&gt;1910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1FF5C75B-3F0C-5FDB-A8DE-DFF3BF0819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5" y="5983474"/>
            <a:ext cx="2021417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3B7BE-A30F-6248-70E3-950C4CF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A15500-9A49-F156-C742-B2E27820BBCE}"/>
              </a:ext>
            </a:extLst>
          </p:cNvPr>
          <p:cNvSpPr txBox="1"/>
          <p:nvPr/>
        </p:nvSpPr>
        <p:spPr>
          <a:xfrm>
            <a:off x="884486" y="1325975"/>
            <a:ext cx="9689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LYZ give us valuable information of phase transitions. 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2800" dirty="0"/>
              <a:t>T</a:t>
            </a:r>
            <a:r>
              <a:rPr kumimoji="1" lang="en-US" altLang="ja-JP" sz="2800" dirty="0"/>
              <a:t>heir finite-size effects are non-negligible in typical numerical simulations.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4947A9-84C1-782F-7BF5-1D43D333694A}"/>
              </a:ext>
            </a:extLst>
          </p:cNvPr>
          <p:cNvSpPr txBox="1"/>
          <p:nvPr/>
        </p:nvSpPr>
        <p:spPr>
          <a:xfrm>
            <a:off x="2336799" y="6330956"/>
            <a:ext cx="7518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accent1"/>
                </a:solidFill>
              </a:rPr>
              <a:t>Question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: Can lattice QCD find the 2nd LYZ??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6036E-FFE6-7B73-563C-E54F325B9ECA}"/>
              </a:ext>
            </a:extLst>
          </p:cNvPr>
          <p:cNvSpPr txBox="1"/>
          <p:nvPr/>
        </p:nvSpPr>
        <p:spPr>
          <a:xfrm>
            <a:off x="975246" y="4684450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/>
              <p:nvPr/>
            </p:nvSpPr>
            <p:spPr>
              <a:xfrm>
                <a:off x="975247" y="5235500"/>
                <a:ext cx="6955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Mapping of </a:t>
                </a:r>
                <a:r>
                  <a:rPr kumimoji="1" lang="en-US" altLang="ja-JP" sz="2400" dirty="0" err="1"/>
                  <a:t>Ising</a:t>
                </a:r>
                <a:r>
                  <a:rPr kumimoji="1" lang="en-US" altLang="ja-JP" sz="2400" dirty="0"/>
                  <a:t> variables</a:t>
                </a:r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in </a:t>
                </a:r>
                <a:r>
                  <a:rPr kumimoji="1" lang="en-US" altLang="ja-JP" sz="2400" dirty="0" err="1"/>
                  <a:t>Ising</a:t>
                </a:r>
                <a:r>
                  <a:rPr kumimoji="1" lang="en-US" altLang="ja-JP" sz="2400" dirty="0"/>
                  <a:t> model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47" y="5235500"/>
                <a:ext cx="6955096" cy="830997"/>
              </a:xfrm>
              <a:prstGeom prst="rect">
                <a:avLst/>
              </a:prstGeom>
              <a:blipFill>
                <a:blip r:embed="rId2"/>
                <a:stretch>
                  <a:fillRect l="-1665" t="-11029" b="-19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A8D7508-F5F4-5488-72B3-FDFC476BD255}"/>
              </a:ext>
            </a:extLst>
          </p:cNvPr>
          <p:cNvSpPr/>
          <p:nvPr/>
        </p:nvSpPr>
        <p:spPr>
          <a:xfrm>
            <a:off x="884486" y="3068266"/>
            <a:ext cx="3202668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8D674ADF-AAF8-CEBB-6FD9-787300348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3279685"/>
            <a:ext cx="2473078" cy="81358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A85AE6-0140-2C72-5D61-7ABB3AA23801}"/>
              </a:ext>
            </a:extLst>
          </p:cNvPr>
          <p:cNvSpPr txBox="1"/>
          <p:nvPr/>
        </p:nvSpPr>
        <p:spPr>
          <a:xfrm>
            <a:off x="4298175" y="3034996"/>
            <a:ext cx="719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We proposed the use of the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ratio of LYZ </a:t>
            </a:r>
            <a:r>
              <a:rPr kumimoji="1" lang="en-US" altLang="ja-JP" sz="2800" dirty="0"/>
              <a:t>for locating a CP.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/>
              <a:t>Verification in 3d-Potts model.</a:t>
            </a:r>
          </a:p>
        </p:txBody>
      </p:sp>
    </p:spTree>
    <p:extLst>
      <p:ext uri="{BB962C8B-B14F-4D97-AF65-F5344CB8AC3E}">
        <p14:creationId xmlns:p14="http://schemas.microsoft.com/office/powerpoint/2010/main" val="347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0E14E-B31C-BBD4-A81A-927154B6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8CF3ED-F090-8D8E-5E1B-18CEC25F7549}"/>
              </a:ext>
            </a:extLst>
          </p:cNvPr>
          <p:cNvSpPr txBox="1"/>
          <p:nvPr/>
        </p:nvSpPr>
        <p:spPr>
          <a:xfrm>
            <a:off x="3831810" y="2107474"/>
            <a:ext cx="4139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dirty="0"/>
              <a:t>backup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68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7ACF7-B152-3C18-913E-EBC0C4CF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QCD-CP and LYZ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21E1A7-3FDC-292A-C7F1-EB5C1A19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10" y="1766062"/>
            <a:ext cx="4250689" cy="35713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1A07FFD-6101-6FA4-C279-28A8FBA7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48" y="1766062"/>
            <a:ext cx="4710740" cy="49921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C8BA6F-E226-2387-90DE-FF672837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96593" y="-976205"/>
            <a:ext cx="386206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E521D-FF85-62E7-7BF8-F661E972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Using LYZ for the QCD-CP Search</a:t>
            </a:r>
            <a:endParaRPr kumimoji="1" lang="ja-JP" altLang="en-US" dirty="0"/>
          </a:p>
        </p:txBody>
      </p:sp>
      <p:sp>
        <p:nvSpPr>
          <p:cNvPr id="3" name="矢印: 折線 2">
            <a:extLst>
              <a:ext uri="{FF2B5EF4-FFF2-40B4-BE49-F238E27FC236}">
                <a16:creationId xmlns:a16="http://schemas.microsoft.com/office/drawing/2014/main" id="{878D4084-4C79-AF50-F884-06E22B00F934}"/>
              </a:ext>
            </a:extLst>
          </p:cNvPr>
          <p:cNvSpPr/>
          <p:nvPr/>
        </p:nvSpPr>
        <p:spPr>
          <a:xfrm flipV="1">
            <a:off x="1503948" y="4660695"/>
            <a:ext cx="2411887" cy="1519407"/>
          </a:xfrm>
          <a:prstGeom prst="bentArrow">
            <a:avLst>
              <a:gd name="adj1" fmla="val 11091"/>
              <a:gd name="adj2" fmla="val 11645"/>
              <a:gd name="adj3" fmla="val 48695"/>
              <a:gd name="adj4" fmla="val 30263"/>
            </a:avLst>
          </a:prstGeom>
          <a:gradFill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0C47797-4840-4151-3FA2-EC9030685612}"/>
              </a:ext>
            </a:extLst>
          </p:cNvPr>
          <p:cNvCxnSpPr/>
          <p:nvPr/>
        </p:nvCxnSpPr>
        <p:spPr>
          <a:xfrm>
            <a:off x="1379456" y="3036254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31149F15-B366-F2F1-D206-A1366464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6" y="2899299"/>
            <a:ext cx="231112" cy="273910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7F62D91-A813-5FBB-C743-9DA110A56AEF}"/>
              </a:ext>
            </a:extLst>
          </p:cNvPr>
          <p:cNvCxnSpPr>
            <a:cxnSpLocks/>
          </p:cNvCxnSpPr>
          <p:nvPr/>
        </p:nvCxnSpPr>
        <p:spPr>
          <a:xfrm>
            <a:off x="1587321" y="2841840"/>
            <a:ext cx="0" cy="388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059B879-5720-38C0-2319-B0C6F96D9E09}"/>
              </a:ext>
            </a:extLst>
          </p:cNvPr>
          <p:cNvCxnSpPr/>
          <p:nvPr/>
        </p:nvCxnSpPr>
        <p:spPr>
          <a:xfrm>
            <a:off x="1379456" y="6006313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CE44AD7-503E-69BF-F035-897685DEEB12}"/>
              </a:ext>
            </a:extLst>
          </p:cNvPr>
          <p:cNvCxnSpPr>
            <a:cxnSpLocks/>
          </p:cNvCxnSpPr>
          <p:nvPr/>
        </p:nvCxnSpPr>
        <p:spPr>
          <a:xfrm>
            <a:off x="1587320" y="4408637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8E2848C-82E0-C4E8-9D61-302E1034C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8" y="2492903"/>
            <a:ext cx="478367" cy="2645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1DA5CC42-1F9C-5421-B16A-5447CB1EF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6" y="5922940"/>
            <a:ext cx="628939" cy="32475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F4E4C79-1C72-89FF-C1AC-6CAE7B75E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7232" y="4653449"/>
            <a:ext cx="637758" cy="324756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A1E230E-FB1A-FF6D-7BEB-758F8A9C63AB}"/>
              </a:ext>
            </a:extLst>
          </p:cNvPr>
          <p:cNvSpPr/>
          <p:nvPr/>
        </p:nvSpPr>
        <p:spPr>
          <a:xfrm>
            <a:off x="899607" y="1829791"/>
            <a:ext cx="2309336" cy="855356"/>
          </a:xfrm>
          <a:prstGeom prst="wedgeRoundRectCallout">
            <a:avLst>
              <a:gd name="adj1" fmla="val -20503"/>
              <a:gd name="adj2" fmla="val 80199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, ~&#10;\frac{\partial^2 p}{\partial\mu^2},~&#10;\frac{\partial^4 p}{\partial\mu^4},~&#10;\cdots&#10;\end{align*}&lt;/body&gt;&#10;  &lt;fcolor&gt;FF000000&lt;/fcolor&gt;&#10;  &lt;bcolor&gt;FF000000&lt;/bcolor&gt;&#10;  &lt;transparent&gt;True&lt;/transparent&gt;&#10;  &lt;resolution&gt;1800&lt;/resolution&gt;&#10;  &lt;imageh&gt;596&lt;/imageh&gt;&#10;  &lt;imagew&gt;1918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EE64C2F0-17F4-3729-CF8E-DAA4640F0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5" y="1964195"/>
            <a:ext cx="2029883" cy="630767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D52EC9C1-24ED-6267-D109-41136555F49A}"/>
              </a:ext>
            </a:extLst>
          </p:cNvPr>
          <p:cNvSpPr/>
          <p:nvPr/>
        </p:nvSpPr>
        <p:spPr>
          <a:xfrm>
            <a:off x="1715776" y="2892424"/>
            <a:ext cx="2200059" cy="290902"/>
          </a:xfrm>
          <a:prstGeom prst="rightArrow">
            <a:avLst>
              <a:gd name="adj1" fmla="val 50000"/>
              <a:gd name="adj2" fmla="val 250889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8CA29E1-5760-77E4-5EB3-F259FC0401CB}"/>
              </a:ext>
            </a:extLst>
          </p:cNvPr>
          <p:cNvSpPr>
            <a:spLocks noChangeAspect="1"/>
          </p:cNvSpPr>
          <p:nvPr/>
        </p:nvSpPr>
        <p:spPr>
          <a:xfrm>
            <a:off x="1458865" y="2908098"/>
            <a:ext cx="256911" cy="256911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8272BEC-D7B5-A767-399D-79F7EF909F19}"/>
              </a:ext>
            </a:extLst>
          </p:cNvPr>
          <p:cNvSpPr/>
          <p:nvPr/>
        </p:nvSpPr>
        <p:spPr>
          <a:xfrm>
            <a:off x="3312698" y="2406379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920AFD2-D0DE-8DFC-FD22-6F934D18E8DB}"/>
              </a:ext>
            </a:extLst>
          </p:cNvPr>
          <p:cNvSpPr>
            <a:spLocks noChangeAspect="1"/>
          </p:cNvSpPr>
          <p:nvPr/>
        </p:nvSpPr>
        <p:spPr>
          <a:xfrm>
            <a:off x="1503948" y="592294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EA04249-4FAC-2817-A97C-708763229E40}"/>
              </a:ext>
            </a:extLst>
          </p:cNvPr>
          <p:cNvSpPr>
            <a:spLocks noChangeAspect="1"/>
          </p:cNvSpPr>
          <p:nvPr/>
        </p:nvSpPr>
        <p:spPr>
          <a:xfrm>
            <a:off x="1503948" y="571081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749F10B-0EE5-1B24-AEA5-FE39C8EB8EF1}"/>
              </a:ext>
            </a:extLst>
          </p:cNvPr>
          <p:cNvSpPr>
            <a:spLocks noChangeAspect="1"/>
          </p:cNvSpPr>
          <p:nvPr/>
        </p:nvSpPr>
        <p:spPr>
          <a:xfrm>
            <a:off x="1506210" y="549868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FCF8082-22D2-D10D-F93A-58F602D380AE}"/>
              </a:ext>
            </a:extLst>
          </p:cNvPr>
          <p:cNvSpPr>
            <a:spLocks noChangeAspect="1"/>
          </p:cNvSpPr>
          <p:nvPr/>
        </p:nvSpPr>
        <p:spPr>
          <a:xfrm>
            <a:off x="1503948" y="528656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9761F59-F137-4CAF-52F3-AF5EBC52C2B6}"/>
              </a:ext>
            </a:extLst>
          </p:cNvPr>
          <p:cNvSpPr>
            <a:spLocks noChangeAspect="1"/>
          </p:cNvSpPr>
          <p:nvPr/>
        </p:nvSpPr>
        <p:spPr>
          <a:xfrm>
            <a:off x="1503948" y="507455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234DA0A-4485-6E3B-41E2-B6F1E3781E0D}"/>
              </a:ext>
            </a:extLst>
          </p:cNvPr>
          <p:cNvSpPr>
            <a:spLocks noChangeAspect="1"/>
          </p:cNvSpPr>
          <p:nvPr/>
        </p:nvSpPr>
        <p:spPr>
          <a:xfrm>
            <a:off x="1503948" y="486242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3708E6F-D21E-02DA-DC08-65EE27749490}"/>
              </a:ext>
            </a:extLst>
          </p:cNvPr>
          <p:cNvSpPr>
            <a:spLocks noChangeAspect="1"/>
          </p:cNvSpPr>
          <p:nvPr/>
        </p:nvSpPr>
        <p:spPr>
          <a:xfrm>
            <a:off x="1503948" y="465029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CB65464-53D0-D9BF-068F-B34B503B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03" y="5426797"/>
            <a:ext cx="478367" cy="264583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E02E4FD-A9B3-39DB-9B00-DE9F38AFEEF0}"/>
              </a:ext>
            </a:extLst>
          </p:cNvPr>
          <p:cNvSpPr/>
          <p:nvPr/>
        </p:nvSpPr>
        <p:spPr>
          <a:xfrm>
            <a:off x="3342233" y="5340273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6A8E272C-A0B7-91D5-B0B6-242AC70B5239}"/>
              </a:ext>
            </a:extLst>
          </p:cNvPr>
          <p:cNvSpPr/>
          <p:nvPr/>
        </p:nvSpPr>
        <p:spPr>
          <a:xfrm>
            <a:off x="1925245" y="4862424"/>
            <a:ext cx="796509" cy="424133"/>
          </a:xfrm>
          <a:prstGeom prst="wedgeRoundRectCallout">
            <a:avLst>
              <a:gd name="adj1" fmla="val -74019"/>
              <a:gd name="adj2" fmla="val 20222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i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53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C0E6C01-7D47-ECE4-AE71-87431AA67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27" y="4938464"/>
            <a:ext cx="569384" cy="26458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194683C-E1EA-571B-7023-A59A8F45ED9B}"/>
              </a:ext>
            </a:extLst>
          </p:cNvPr>
          <p:cNvSpPr txBox="1"/>
          <p:nvPr/>
        </p:nvSpPr>
        <p:spPr>
          <a:xfrm>
            <a:off x="1616699" y="1202933"/>
            <a:ext cx="295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Taylor expansion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A21F43B-CE85-BCA7-F856-25AD0DB34DE9}"/>
              </a:ext>
            </a:extLst>
          </p:cNvPr>
          <p:cNvSpPr txBox="1"/>
          <p:nvPr/>
        </p:nvSpPr>
        <p:spPr>
          <a:xfrm>
            <a:off x="1276061" y="3834179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Imaginary chem. pot.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46B2718-5B31-B5A0-4614-4A73E45AEA19}"/>
              </a:ext>
            </a:extLst>
          </p:cNvPr>
          <p:cNvCxnSpPr/>
          <p:nvPr/>
        </p:nvCxnSpPr>
        <p:spPr>
          <a:xfrm>
            <a:off x="6983880" y="4391053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3666AC1-FB0F-3412-95F3-343DEE48DCFA}"/>
              </a:ext>
            </a:extLst>
          </p:cNvPr>
          <p:cNvCxnSpPr>
            <a:cxnSpLocks/>
          </p:cNvCxnSpPr>
          <p:nvPr/>
        </p:nvCxnSpPr>
        <p:spPr>
          <a:xfrm>
            <a:off x="7191744" y="2793377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FA0406B-DA71-B8D2-A247-E01A39C1A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60" y="4307680"/>
            <a:ext cx="628939" cy="32475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301CCD3-D933-83C9-DC1B-45FCE2D63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06" y="2347791"/>
            <a:ext cx="637758" cy="324756"/>
          </a:xfrm>
          <a:prstGeom prst="rect">
            <a:avLst/>
          </a:prstGeom>
        </p:spPr>
      </p:pic>
      <p:sp>
        <p:nvSpPr>
          <p:cNvPr id="35" name="楕円 34">
            <a:extLst>
              <a:ext uri="{FF2B5EF4-FFF2-40B4-BE49-F238E27FC236}">
                <a16:creationId xmlns:a16="http://schemas.microsoft.com/office/drawing/2014/main" id="{07A57946-737F-8FDA-F837-7E57F6ADE75B}"/>
              </a:ext>
            </a:extLst>
          </p:cNvPr>
          <p:cNvSpPr>
            <a:spLocks noChangeAspect="1"/>
          </p:cNvSpPr>
          <p:nvPr/>
        </p:nvSpPr>
        <p:spPr>
          <a:xfrm>
            <a:off x="7108372" y="430768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AD0BB723-442C-21C3-C03E-7F3FEE0ADDE1}"/>
              </a:ext>
            </a:extLst>
          </p:cNvPr>
          <p:cNvSpPr>
            <a:spLocks noChangeAspect="1"/>
          </p:cNvSpPr>
          <p:nvPr/>
        </p:nvSpPr>
        <p:spPr>
          <a:xfrm>
            <a:off x="7108372" y="409555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BA96764A-EB04-4690-F62E-57968EA99812}"/>
              </a:ext>
            </a:extLst>
          </p:cNvPr>
          <p:cNvSpPr>
            <a:spLocks noChangeAspect="1"/>
          </p:cNvSpPr>
          <p:nvPr/>
        </p:nvSpPr>
        <p:spPr>
          <a:xfrm>
            <a:off x="7110634" y="388342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E8E9AB9D-42E0-AFA8-B162-658864A88913}"/>
              </a:ext>
            </a:extLst>
          </p:cNvPr>
          <p:cNvSpPr>
            <a:spLocks noChangeAspect="1"/>
          </p:cNvSpPr>
          <p:nvPr/>
        </p:nvSpPr>
        <p:spPr>
          <a:xfrm>
            <a:off x="7108372" y="367130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779B38A-D087-549E-1142-C1D3E35A97F5}"/>
              </a:ext>
            </a:extLst>
          </p:cNvPr>
          <p:cNvSpPr>
            <a:spLocks noChangeAspect="1"/>
          </p:cNvSpPr>
          <p:nvPr/>
        </p:nvSpPr>
        <p:spPr>
          <a:xfrm>
            <a:off x="7108372" y="345929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AB29684-14D2-2C4C-3288-1CE12D0B51F0}"/>
              </a:ext>
            </a:extLst>
          </p:cNvPr>
          <p:cNvSpPr>
            <a:spLocks noChangeAspect="1"/>
          </p:cNvSpPr>
          <p:nvPr/>
        </p:nvSpPr>
        <p:spPr>
          <a:xfrm>
            <a:off x="7108372" y="324716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53B131E0-A782-2F65-488F-C0C595A0E3C6}"/>
              </a:ext>
            </a:extLst>
          </p:cNvPr>
          <p:cNvSpPr>
            <a:spLocks noChangeAspect="1"/>
          </p:cNvSpPr>
          <p:nvPr/>
        </p:nvSpPr>
        <p:spPr>
          <a:xfrm>
            <a:off x="7108372" y="303503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58FAF949-5D4D-AF34-FB8B-6AB1D889276C}"/>
              </a:ext>
            </a:extLst>
          </p:cNvPr>
          <p:cNvSpPr>
            <a:spLocks noChangeAspect="1"/>
          </p:cNvSpPr>
          <p:nvPr/>
        </p:nvSpPr>
        <p:spPr>
          <a:xfrm>
            <a:off x="8407763" y="3436542"/>
            <a:ext cx="446887" cy="446887"/>
          </a:xfrm>
          <a:prstGeom prst="mathMultiply">
            <a:avLst>
              <a:gd name="adj1" fmla="val 144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28E8057-4F23-B829-C202-C3E1011950BE}"/>
              </a:ext>
            </a:extLst>
          </p:cNvPr>
          <p:cNvSpPr txBox="1"/>
          <p:nvPr/>
        </p:nvSpPr>
        <p:spPr>
          <a:xfrm>
            <a:off x="8491134" y="3086079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</a:t>
            </a:r>
            <a:endParaRPr kumimoji="1" lang="ja-JP" altLang="en-US" sz="2400" dirty="0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54208313-A842-A9D4-4E00-D4D1B1D5FEF8}"/>
              </a:ext>
            </a:extLst>
          </p:cNvPr>
          <p:cNvSpPr/>
          <p:nvPr/>
        </p:nvSpPr>
        <p:spPr>
          <a:xfrm>
            <a:off x="7344145" y="2817549"/>
            <a:ext cx="1134662" cy="1656874"/>
          </a:xfrm>
          <a:prstGeom prst="rightArrow">
            <a:avLst>
              <a:gd name="adj1" fmla="val 50000"/>
              <a:gd name="adj2" fmla="val 43043"/>
            </a:avLst>
          </a:prstGeom>
          <a:gradFill flip="none" rotWithShape="1">
            <a:gsLst>
              <a:gs pos="0">
                <a:srgbClr val="0070C0">
                  <a:alpha val="80000"/>
                </a:srgbClr>
              </a:gs>
              <a:gs pos="100000">
                <a:srgbClr val="0070C0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782A9E2-90EB-C5A4-D9C1-6890CC7B67AC}"/>
              </a:ext>
            </a:extLst>
          </p:cNvPr>
          <p:cNvSpPr txBox="1"/>
          <p:nvPr/>
        </p:nvSpPr>
        <p:spPr>
          <a:xfrm>
            <a:off x="8266997" y="1717861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1CAA259-02B8-EC53-BA26-2C5602E742BA}"/>
              </a:ext>
            </a:extLst>
          </p:cNvPr>
          <p:cNvSpPr txBox="1"/>
          <p:nvPr/>
        </p:nvSpPr>
        <p:spPr>
          <a:xfrm>
            <a:off x="6853646" y="5001392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Use of </a:t>
            </a:r>
            <a:r>
              <a:rPr kumimoji="1" lang="en-US" altLang="ja-JP" sz="2400" dirty="0" err="1"/>
              <a:t>Pade</a:t>
            </a:r>
            <a:r>
              <a:rPr kumimoji="1" lang="en-US" altLang="ja-JP" sz="2400" dirty="0"/>
              <a:t> approximation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58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11F3CCC-B480-5259-090A-F002A6C6784C}"/>
              </a:ext>
            </a:extLst>
          </p:cNvPr>
          <p:cNvSpPr/>
          <p:nvPr/>
        </p:nvSpPr>
        <p:spPr>
          <a:xfrm>
            <a:off x="0" y="5215836"/>
            <a:ext cx="12192001" cy="1642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4F572BC-1E33-9A88-B90D-4A10BCC0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1" y="1603744"/>
            <a:ext cx="3521802" cy="34483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233199-8ED4-5BC7-A6FB-DA1280C7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CP in </a:t>
            </a:r>
            <a:r>
              <a:rPr kumimoji="1" lang="en-US" altLang="ja-JP" dirty="0"/>
              <a:t>Heavy-Quark QCD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788968-88B9-59F5-3F32-D5FDA0D6F9A6}"/>
              </a:ext>
            </a:extLst>
          </p:cNvPr>
          <p:cNvCxnSpPr>
            <a:cxnSpLocks/>
          </p:cNvCxnSpPr>
          <p:nvPr/>
        </p:nvCxnSpPr>
        <p:spPr>
          <a:xfrm flipV="1">
            <a:off x="7317756" y="2284206"/>
            <a:ext cx="0" cy="2670935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BEB3416-7C9F-FB8E-DE8D-4F017F532279}"/>
              </a:ext>
            </a:extLst>
          </p:cNvPr>
          <p:cNvCxnSpPr>
            <a:cxnSpLocks/>
          </p:cNvCxnSpPr>
          <p:nvPr/>
        </p:nvCxnSpPr>
        <p:spPr>
          <a:xfrm>
            <a:off x="7050010" y="4718442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/m_q&#10;\end{align*}&lt;/body&gt;&#10;  &lt;fcolor&gt;FF000000&lt;/fcolor&gt;&#10;  &lt;bcolor&gt;FF000000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9985E5D-FF5B-3FD8-B104-EC378B58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10" y="4215895"/>
            <a:ext cx="788453" cy="383131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~(1/T)&#10;\end{align*}&lt;/body&gt;&#10;  &lt;fcolor&gt;FF000000&lt;/fcolor&gt;&#10;  &lt;bcolor&gt;FF000000&lt;/bcolor&gt;&#10;  &lt;transparent&gt;True&lt;/transparent&gt;&#10;  &lt;resolution&gt;1800&lt;/resolution&gt;&#10;  &lt;imageh&gt;250&lt;/imageh&gt;&#10;  &lt;imagew&gt;82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166522E9-91B2-22C9-A9DC-AACB072D2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95" y="1850286"/>
            <a:ext cx="1128401" cy="341113"/>
          </a:xfrm>
          <a:prstGeom prst="rect">
            <a:avLst/>
          </a:prstGeom>
        </p:spPr>
      </p:pic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58929A1-4DC5-CF91-BACB-B2D1B01D4801}"/>
              </a:ext>
            </a:extLst>
          </p:cNvPr>
          <p:cNvSpPr/>
          <p:nvPr/>
        </p:nvSpPr>
        <p:spPr>
          <a:xfrm>
            <a:off x="7319022" y="2684448"/>
            <a:ext cx="1325149" cy="419783"/>
          </a:xfrm>
          <a:custGeom>
            <a:avLst/>
            <a:gdLst>
              <a:gd name="connsiteX0" fmla="*/ 0 w 1149724"/>
              <a:gd name="connsiteY0" fmla="*/ 0 h 242047"/>
              <a:gd name="connsiteX1" fmla="*/ 537883 w 1149724"/>
              <a:gd name="connsiteY1" fmla="*/ 67235 h 242047"/>
              <a:gd name="connsiteX2" fmla="*/ 1149724 w 1149724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724" h="242047">
                <a:moveTo>
                  <a:pt x="0" y="0"/>
                </a:moveTo>
                <a:cubicBezTo>
                  <a:pt x="173131" y="13447"/>
                  <a:pt x="346262" y="26894"/>
                  <a:pt x="537883" y="67235"/>
                </a:cubicBezTo>
                <a:cubicBezTo>
                  <a:pt x="729504" y="107576"/>
                  <a:pt x="939614" y="174811"/>
                  <a:pt x="1149724" y="242047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F831E222-EC18-F6C7-4FC3-D01262AB3ED9}"/>
              </a:ext>
            </a:extLst>
          </p:cNvPr>
          <p:cNvSpPr/>
          <p:nvPr/>
        </p:nvSpPr>
        <p:spPr>
          <a:xfrm>
            <a:off x="8121087" y="2029458"/>
            <a:ext cx="1755835" cy="612648"/>
          </a:xfrm>
          <a:prstGeom prst="wedgeRoundRectCallout">
            <a:avLst>
              <a:gd name="adj1" fmla="val -19931"/>
              <a:gd name="adj2" fmla="val 101558"/>
              <a:gd name="adj3" fmla="val 16667"/>
            </a:avLst>
          </a:prstGeom>
          <a:solidFill>
            <a:srgbClr val="BF2805">
              <a:alpha val="76000"/>
            </a:srgbClr>
          </a:solidFill>
          <a:ln w="25400" cap="flat" cmpd="sng" algn="ctr">
            <a:solidFill>
              <a:srgbClr val="8E0E0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This study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12FBA54-20F9-2760-72AD-B35B3523A6C7}"/>
              </a:ext>
            </a:extLst>
          </p:cNvPr>
          <p:cNvSpPr txBox="1"/>
          <p:nvPr/>
        </p:nvSpPr>
        <p:spPr>
          <a:xfrm>
            <a:off x="7699803" y="331798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critical point</a:t>
            </a:r>
            <a:endParaRPr kumimoji="1" lang="ja-JP" altLang="en-US" sz="2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50FCB58-5F97-8435-B783-E39D4BB75A12}"/>
              </a:ext>
            </a:extLst>
          </p:cNvPr>
          <p:cNvSpPr txBox="1"/>
          <p:nvPr/>
        </p:nvSpPr>
        <p:spPr>
          <a:xfrm>
            <a:off x="7630835" y="5510338"/>
            <a:ext cx="4217945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/>
              <a:t>We study the </a:t>
            </a:r>
            <a:r>
              <a:rPr kumimoji="1" lang="en-US" altLang="ja-JP" sz="3200" b="1" dirty="0"/>
              <a:t>LYZ around the HQ</a:t>
            </a:r>
            <a:r>
              <a:rPr lang="en-US" altLang="ja-JP" sz="3200" b="1" dirty="0"/>
              <a:t>-</a:t>
            </a:r>
            <a:r>
              <a:rPr kumimoji="1" lang="en-US" altLang="ja-JP" sz="3200" b="1" dirty="0"/>
              <a:t>QCD-CP.</a:t>
            </a:r>
            <a:endParaRPr kumimoji="1" lang="ja-JP" altLang="en-US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942881-EE1E-A3E6-AE89-484F532CF2CA}"/>
              </a:ext>
            </a:extLst>
          </p:cNvPr>
          <p:cNvSpPr txBox="1"/>
          <p:nvPr/>
        </p:nvSpPr>
        <p:spPr>
          <a:xfrm>
            <a:off x="1621328" y="1175714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Columbia Plot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314E005-136D-45A3-267D-EA2EA7878B81}"/>
              </a:ext>
            </a:extLst>
          </p:cNvPr>
          <p:cNvCxnSpPr>
            <a:cxnSpLocks/>
          </p:cNvCxnSpPr>
          <p:nvPr/>
        </p:nvCxnSpPr>
        <p:spPr>
          <a:xfrm flipH="1">
            <a:off x="3231239" y="1841671"/>
            <a:ext cx="1356126" cy="20424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1158324-2665-C24A-1B07-B0756250AF51}"/>
              </a:ext>
            </a:extLst>
          </p:cNvPr>
          <p:cNvCxnSpPr>
            <a:cxnSpLocks/>
          </p:cNvCxnSpPr>
          <p:nvPr/>
        </p:nvCxnSpPr>
        <p:spPr>
          <a:xfrm flipH="1">
            <a:off x="3365604" y="1850286"/>
            <a:ext cx="1222394" cy="598336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C4E49A7-35B4-E6EA-5CAB-2E9041326373}"/>
              </a:ext>
            </a:extLst>
          </p:cNvPr>
          <p:cNvCxnSpPr>
            <a:cxnSpLocks/>
          </p:cNvCxnSpPr>
          <p:nvPr/>
        </p:nvCxnSpPr>
        <p:spPr>
          <a:xfrm>
            <a:off x="7316491" y="4680423"/>
            <a:ext cx="2167552" cy="0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3D4576-3403-B4A6-8094-4C25BE955F62}"/>
              </a:ext>
            </a:extLst>
          </p:cNvPr>
          <p:cNvSpPr txBox="1"/>
          <p:nvPr/>
        </p:nvSpPr>
        <p:spPr>
          <a:xfrm>
            <a:off x="864711" y="5308030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CP in heavy-quark QCD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A241DB27-728E-B39A-B90A-A3576F541873}"/>
              </a:ext>
            </a:extLst>
          </p:cNvPr>
          <p:cNvSpPr/>
          <p:nvPr/>
        </p:nvSpPr>
        <p:spPr>
          <a:xfrm>
            <a:off x="5365647" y="2502744"/>
            <a:ext cx="991233" cy="111692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B858C7D-49FF-DE5C-DE2B-A32E5BAE7AEB}"/>
              </a:ext>
            </a:extLst>
          </p:cNvPr>
          <p:cNvSpPr txBox="1"/>
          <p:nvPr/>
        </p:nvSpPr>
        <p:spPr>
          <a:xfrm>
            <a:off x="6853195" y="1181871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/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&amp;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blipFill>
                <a:blip r:embed="rId5"/>
                <a:stretch>
                  <a:fillRect l="-3030" t="-9877" b="-20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矢印: 山形 47">
            <a:extLst>
              <a:ext uri="{FF2B5EF4-FFF2-40B4-BE49-F238E27FC236}">
                <a16:creationId xmlns:a16="http://schemas.microsoft.com/office/drawing/2014/main" id="{70247AF0-EF00-0FF6-1B1C-7A3DC0A7E089}"/>
              </a:ext>
            </a:extLst>
          </p:cNvPr>
          <p:cNvSpPr/>
          <p:nvPr/>
        </p:nvSpPr>
        <p:spPr>
          <a:xfrm>
            <a:off x="1285391" y="6361585"/>
            <a:ext cx="380359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A74394A-FE58-8EB4-A322-91B79EAF8B01}"/>
              </a:ext>
            </a:extLst>
          </p:cNvPr>
          <p:cNvSpPr txBox="1"/>
          <p:nvPr/>
        </p:nvSpPr>
        <p:spPr>
          <a:xfrm>
            <a:off x="1670683" y="624557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Easy to handle in lattice simulations!</a:t>
            </a:r>
            <a:endParaRPr kumimoji="1" lang="ja-JP" altLang="en-US" sz="2400" dirty="0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DC9D1863-A017-D169-57C7-C235812CDAF6}"/>
              </a:ext>
            </a:extLst>
          </p:cNvPr>
          <p:cNvSpPr/>
          <p:nvPr/>
        </p:nvSpPr>
        <p:spPr>
          <a:xfrm rot="5400000">
            <a:off x="6886710" y="5774463"/>
            <a:ext cx="1056726" cy="56945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0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0971715-6955-56E0-AA1A-DCA50DF0C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10" y="4801607"/>
            <a:ext cx="155963" cy="2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391B0C0-9D31-F776-93F9-1B726C97475B}"/>
              </a:ext>
            </a:extLst>
          </p:cNvPr>
          <p:cNvSpPr/>
          <p:nvPr/>
        </p:nvSpPr>
        <p:spPr>
          <a:xfrm>
            <a:off x="737667" y="1730199"/>
            <a:ext cx="9213157" cy="2273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55856A-6AA3-59BB-9E62-FAD2E689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Hopping-Parameter Expansion (HPE)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7B24C5-4758-69F0-7AD8-664E92D5511B}"/>
                  </a:ext>
                </a:extLst>
              </p:cNvPr>
              <p:cNvSpPr txBox="1"/>
              <p:nvPr/>
            </p:nvSpPr>
            <p:spPr>
              <a:xfrm>
                <a:off x="4545150" y="3515453"/>
                <a:ext cx="390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tx1"/>
                    </a:solidFill>
                    <a:latin typeface="Corbel"/>
                    <a:ea typeface="HGPｺﾞｼｯｸM"/>
                  </a:rPr>
                  <a:t>nonzero only for neighboring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000" dirty="0">
                  <a:solidFill>
                    <a:schemeClr val="tx1"/>
                  </a:solidFill>
                  <a:latin typeface="Corbel"/>
                  <a:ea typeface="HGPｺﾞｼｯｸM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7B24C5-4758-69F0-7AD8-664E92D55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50" y="3515453"/>
                <a:ext cx="3904017" cy="400110"/>
              </a:xfrm>
              <a:prstGeom prst="rect">
                <a:avLst/>
              </a:prstGeom>
              <a:blipFill>
                <a:blip r:embed="rId2"/>
                <a:stretch>
                  <a:fillRect l="-1719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269">
            <a:extLst>
              <a:ext uri="{FF2B5EF4-FFF2-40B4-BE49-F238E27FC236}">
                <a16:creationId xmlns:a16="http://schemas.microsoft.com/office/drawing/2014/main" id="{9A99B34C-0CA0-28EB-E216-06086CFE8527}"/>
              </a:ext>
            </a:extLst>
          </p:cNvPr>
          <p:cNvSpPr/>
          <p:nvPr/>
        </p:nvSpPr>
        <p:spPr>
          <a:xfrm rot="16200000">
            <a:off x="4243808" y="3479387"/>
            <a:ext cx="265748" cy="336936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 dirty="0">
              <a:solidFill>
                <a:prstClr val="white"/>
              </a:solidFill>
              <a:latin typeface="Corbel" panose="020B0503020204020204"/>
              <a:ea typeface="HGｺﾞｼｯｸM" panose="020B0609000000000000" pitchFamily="49" charset="-128"/>
            </a:endParaRPr>
          </a:p>
        </p:txBody>
      </p:sp>
      <p:sp>
        <p:nvSpPr>
          <p:cNvPr id="13" name="下矢印 269">
            <a:extLst>
              <a:ext uri="{FF2B5EF4-FFF2-40B4-BE49-F238E27FC236}">
                <a16:creationId xmlns:a16="http://schemas.microsoft.com/office/drawing/2014/main" id="{CB3DD995-5A22-E7E7-50F7-D8E34689B59C}"/>
              </a:ext>
            </a:extLst>
          </p:cNvPr>
          <p:cNvSpPr/>
          <p:nvPr/>
        </p:nvSpPr>
        <p:spPr>
          <a:xfrm rot="10800000">
            <a:off x="4777753" y="5144674"/>
            <a:ext cx="464469" cy="23089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orbel" panose="020B0503020204020204"/>
              <a:ea typeface="HGｺﾞｼｯｸM" panose="020B0609000000000000" pitchFamily="49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F1475D0-D99F-C75D-CA6D-ABE7DF01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204" y="4305804"/>
            <a:ext cx="3733637" cy="1486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026647-C06A-DC03-3457-D30D0FD2FCBE}"/>
                  </a:ext>
                </a:extLst>
              </p:cNvPr>
              <p:cNvSpPr txBox="1"/>
              <p:nvPr/>
            </p:nvSpPr>
            <p:spPr>
              <a:xfrm>
                <a:off x="1328129" y="6209180"/>
                <a:ext cx="90059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th order terms in the HPE: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026647-C06A-DC03-3457-D30D0FD2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29" y="6209180"/>
                <a:ext cx="9005935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S_q = \sum_{x,y} \bar\psi_x M_{xy} \psi_y&#10;\end{align*}&lt;/body&gt;&#10;  &lt;fcolor&gt;FF000000&lt;/fcolor&gt;&#10;  &lt;bcolor&gt;FFFFFFFF&lt;/bcolor&gt;&#10;  &lt;transparent&gt;True&lt;/transparent&gt;&#10;  &lt;resolution&gt;1800&lt;/resolution&gt;&#10;  &lt;imageh&gt;558&lt;/imageh&gt;&#10;  &lt;imagew&gt;2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52130801-128D-16F0-536B-D38E6955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2409924"/>
            <a:ext cx="2119842" cy="590549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000000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0FD40719-8C30-327F-2552-579F4F881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5" y="2338818"/>
            <a:ext cx="1005840" cy="536074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M_{xy} = \delta_{xy} - \kappa B_{xy}&#10;\end{align*}&lt;/body&gt;&#10;  &lt;fcolor&gt;FF000000&lt;/fcolor&gt;&#10;  &lt;bcolor&gt;FFFFFFFF&lt;/bcolor&gt;&#10;  &lt;transparent&gt;True&lt;/transparent&gt;&#10;  &lt;resolution&gt;1800&lt;/resolution&gt;&#10;  &lt;imageh&gt;251&lt;/imageh&gt;&#10;  &lt;imagew&gt;1988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3C031C80-C966-D691-FC6B-6696C8141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3133723"/>
            <a:ext cx="2103967" cy="265642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B_{xy} = \sum_{\mu=1}^4 \Big[ (1-\gamma_\mu ) U_{x,\mu} \delta_{y,x+\hat\mu} + (1+\gamma_\mu) U_{y,\mu}^\dagger \delta_{y,x-\hat\mu} \Big]&#10;\end{align*}&lt;/body&gt;&#10;  &lt;fcolor&gt;FF000000&lt;/fcolor&gt;&#10;  &lt;bcolor&gt;FFFFFFFF&lt;/bcolor&gt;&#10;  &lt;transparent&gt;True&lt;/transparent&gt;&#10;  &lt;resolution&gt;1800&lt;/resolution&gt;&#10;  &lt;imageh&gt;753&lt;/imageh&gt;&#10;  &lt;imagew&gt;5715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9E09E65A-A43D-7D26-1903-6DECD8BC4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96" y="2926004"/>
            <a:ext cx="4925911" cy="64903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2C9DBDE-D30B-53A5-5727-6716F0961093}"/>
              </a:ext>
            </a:extLst>
          </p:cNvPr>
          <p:cNvSpPr txBox="1"/>
          <p:nvPr/>
        </p:nvSpPr>
        <p:spPr>
          <a:xfrm>
            <a:off x="849385" y="1730199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Wilson Fermion</a:t>
            </a:r>
            <a:endParaRPr kumimoji="1" lang="ja-JP" altLang="en-US" sz="2800" b="1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 = \frac1Z \int {\cal D}U_\mu {\cal O} e^{-S_g + {\rm tr}\ln M(\kappa)}&#10;\end{align*}&lt;/body&gt;&#10;  &lt;fcolor&gt;FF000000&lt;/fcolor&gt;&#10;  &lt;bcolor&gt;FFFFFFFF&lt;/bcolor&gt;&#10;  &lt;transparent&gt;True&lt;/transparent&gt;&#10;  &lt;resolution&gt;1800&lt;/resolution&gt;&#10;  &lt;imageh&gt;553&lt;/imageh&gt;&#10;  &lt;imagew&gt;3495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56A51DA7-402D-BEFC-2BF4-257DC6767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4680817"/>
            <a:ext cx="4292980" cy="679261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{\rm tr} \ln M(\kappa) = -\sum_{n=1}^\infty \frac1{n} {\rm tr} [B^n] \kappa^n&#10;\end{align*}&lt;/body&gt;&#10;  &lt;fcolor&gt;FF000000&lt;/fcolor&gt;&#10;  &lt;bcolor&gt;FFFFFFFF&lt;/bcolor&gt;&#10;  &lt;transparent&gt;True&lt;/transparent&gt;&#10;  &lt;resolution&gt;1800&lt;/resolution&gt;&#10;  &lt;imageh&gt;680&lt;/imageh&gt;&#10;  &lt;imagew&gt;320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52CFB55-5094-7576-2082-988E493FD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80" y="5341155"/>
            <a:ext cx="3395133" cy="719667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A021AAE-7947-4ED7-6D69-B5440514A1AE}"/>
              </a:ext>
            </a:extLst>
          </p:cNvPr>
          <p:cNvSpPr/>
          <p:nvPr/>
        </p:nvSpPr>
        <p:spPr>
          <a:xfrm>
            <a:off x="10237542" y="4789307"/>
            <a:ext cx="1260181" cy="415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913ECB5-9C11-77D9-32BE-768017115AF8}"/>
              </a:ext>
            </a:extLst>
          </p:cNvPr>
          <p:cNvSpPr txBox="1"/>
          <p:nvPr/>
        </p:nvSpPr>
        <p:spPr>
          <a:xfrm>
            <a:off x="643647" y="4102935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Hopping-</a:t>
            </a:r>
            <a:r>
              <a:rPr kumimoji="1" lang="en-US" altLang="ja-JP" sz="2800" b="1" dirty="0" err="1">
                <a:solidFill>
                  <a:schemeClr val="accent6">
                    <a:lumMod val="75000"/>
                  </a:schemeClr>
                </a:solidFill>
              </a:rPr>
              <a:t>Parameer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 Expansion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CBCD5D6-6B70-C230-1C25-E14971C33399}"/>
              </a:ext>
            </a:extLst>
          </p:cNvPr>
          <p:cNvSpPr txBox="1"/>
          <p:nvPr/>
        </p:nvSpPr>
        <p:spPr>
          <a:xfrm>
            <a:off x="5248857" y="2333107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: hopping parameter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FBA7F20-1819-1223-E847-472053AFB3FB}"/>
                  </a:ext>
                </a:extLst>
              </p:cNvPr>
              <p:cNvSpPr txBox="1"/>
              <p:nvPr/>
            </p:nvSpPr>
            <p:spPr>
              <a:xfrm>
                <a:off x="671763" y="1016279"/>
                <a:ext cx="3190745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~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expansion</a:t>
                </a:r>
                <a:endParaRPr kumimoji="1" lang="ja-JP" alt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FBA7F20-1819-1223-E847-472053AF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63" y="1016279"/>
                <a:ext cx="3190745" cy="561949"/>
              </a:xfrm>
              <a:prstGeom prst="rect">
                <a:avLst/>
              </a:prstGeom>
              <a:blipFill>
                <a:blip r:embed="rId11"/>
                <a:stretch>
                  <a:fillRect l="-3817" t="-13043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BA7EC5-03A8-7D4F-333D-D0DE3A5D408C}"/>
              </a:ext>
            </a:extLst>
          </p:cNvPr>
          <p:cNvSpPr txBox="1"/>
          <p:nvPr/>
        </p:nvSpPr>
        <p:spPr>
          <a:xfrm>
            <a:off x="7445557" y="1055502"/>
            <a:ext cx="474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PRD</a:t>
            </a:r>
            <a:r>
              <a:rPr lang="en-US" altLang="ja-JP" dirty="0"/>
              <a:t>(’</a:t>
            </a:r>
            <a:r>
              <a:rPr kumimoji="1" lang="en-US" altLang="ja-JP" dirty="0"/>
              <a:t>21)</a:t>
            </a:r>
          </a:p>
          <a:p>
            <a:pPr algn="l"/>
            <a:r>
              <a:rPr kumimoji="1" lang="en-US" altLang="ja-JP" dirty="0" err="1"/>
              <a:t>Ashikawa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</a:t>
            </a:r>
            <a:r>
              <a:rPr kumimoji="1" lang="en-US" altLang="ja-JP" dirty="0">
                <a:solidFill>
                  <a:schemeClr val="accent1"/>
                </a:solidFill>
              </a:rPr>
              <a:t>arXiv:2407.09156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19BCC-E7F9-0246-B409-C4FE549D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Higher-Order Terms in HPE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78923-AF3A-25BA-BE56-B8682A363B84}"/>
              </a:ext>
            </a:extLst>
          </p:cNvPr>
          <p:cNvSpPr txBox="1"/>
          <p:nvPr/>
        </p:nvSpPr>
        <p:spPr>
          <a:xfrm>
            <a:off x="632686" y="1430834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Monte Carlo Simulation @ LO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26C713-05CB-CD69-EE3B-10D8C7A02CCA}"/>
              </a:ext>
            </a:extLst>
          </p:cNvPr>
          <p:cNvSpPr txBox="1"/>
          <p:nvPr/>
        </p:nvSpPr>
        <p:spPr>
          <a:xfrm>
            <a:off x="982115" y="2008911"/>
            <a:ext cx="497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heat bath &amp; over relaxation with modified </a:t>
            </a:r>
            <a:r>
              <a:rPr lang="en-US" altLang="ja-JP" sz="2400" dirty="0"/>
              <a:t>staple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2B8F6-2719-67CD-A8C2-F30C4988FC9D}"/>
              </a:ext>
            </a:extLst>
          </p:cNvPr>
          <p:cNvSpPr txBox="1"/>
          <p:nvPr/>
        </p:nvSpPr>
        <p:spPr>
          <a:xfrm>
            <a:off x="1725064" y="2796530"/>
            <a:ext cx="364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</a:rPr>
              <a:t>Numerical cost is almost the same as the pure YM!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A91046-4FC5-D454-72BF-C856F3C8A35D}"/>
              </a:ext>
            </a:extLst>
          </p:cNvPr>
          <p:cNvSpPr txBox="1"/>
          <p:nvPr/>
        </p:nvSpPr>
        <p:spPr>
          <a:xfrm>
            <a:off x="632686" y="3922743"/>
            <a:ext cx="354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NLO by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Reweighting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C4D980-3225-BBD2-E0CB-83A64D52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270" y="2359236"/>
            <a:ext cx="3275016" cy="152846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D699D3-B9E1-BA31-5C63-4200680997E7}"/>
              </a:ext>
            </a:extLst>
          </p:cNvPr>
          <p:cNvSpPr txBox="1"/>
          <p:nvPr/>
        </p:nvSpPr>
        <p:spPr>
          <a:xfrm>
            <a:off x="982114" y="5419208"/>
            <a:ext cx="50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Overlapping problem is well suppressed due to the LO confs.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A1838F-614E-E7DD-E41A-69B3F8DE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270" y="4333840"/>
            <a:ext cx="3275016" cy="242790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38860-3795-5B22-9BB2-C10F57625CD5}"/>
              </a:ext>
            </a:extLst>
          </p:cNvPr>
          <p:cNvSpPr txBox="1"/>
          <p:nvPr/>
        </p:nvSpPr>
        <p:spPr>
          <a:xfrm>
            <a:off x="1692552" y="6250205"/>
            <a:ext cx="447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</a:rPr>
              <a:t>Realize high statistical analysis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59DCFE03-6079-281D-9ACD-1688D7FA6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25" y="3980609"/>
            <a:ext cx="1671108" cy="30797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{\rm NLO} = \frac{ \langle \hat{O}  e^{-S_{\rm NLO}} \rangle_{\rm LO}}{\langle e^{-S_{\rm NLO} }\rangle_{\rm LO} }&#10;\end{align*}&lt;/body&gt;&#10;  &lt;fcolor&gt;FF000000&lt;/fcolor&gt;&#10;  &lt;bcolor&gt;FFFFFFFF&lt;/bcolor&gt;&#10;  &lt;transparent&gt;True&lt;/transparent&gt;&#10;  &lt;resolution&gt;1800&lt;/resolution&gt;&#10;  &lt;imageh&gt;638&lt;/imageh&gt;&#10;  &lt;imagew&gt;2623&lt;/imagew&gt;&#10;  &lt;scale&gt;50&lt;/scale&gt;&#10;  &lt;cursor&gt;137&lt;/cursor&gt;&#10;&lt;/TeXTeX&gt;">
            <a:extLst>
              <a:ext uri="{FF2B5EF4-FFF2-40B4-BE49-F238E27FC236}">
                <a16:creationId xmlns:a16="http://schemas.microsoft.com/office/drawing/2014/main" id="{F641BA26-9D13-5BE4-A0E3-D90D9E76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53" y="4570038"/>
            <a:ext cx="2776008" cy="675217"/>
          </a:xfrm>
          <a:prstGeom prst="rect">
            <a:avLst/>
          </a:prstGeom>
        </p:spPr>
      </p:pic>
      <p:sp>
        <p:nvSpPr>
          <p:cNvPr id="17" name="矢印: 山形 16">
            <a:extLst>
              <a:ext uri="{FF2B5EF4-FFF2-40B4-BE49-F238E27FC236}">
                <a16:creationId xmlns:a16="http://schemas.microsoft.com/office/drawing/2014/main" id="{672BEBFE-56D0-42CC-572A-DAEA41650C1B}"/>
              </a:ext>
            </a:extLst>
          </p:cNvPr>
          <p:cNvSpPr/>
          <p:nvPr/>
        </p:nvSpPr>
        <p:spPr>
          <a:xfrm>
            <a:off x="1344704" y="28868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矢印: 山形 17">
            <a:extLst>
              <a:ext uri="{FF2B5EF4-FFF2-40B4-BE49-F238E27FC236}">
                <a16:creationId xmlns:a16="http://schemas.microsoft.com/office/drawing/2014/main" id="{66AED2A6-FAB6-D6A1-D4B2-6460796F8AE6}"/>
              </a:ext>
            </a:extLst>
          </p:cNvPr>
          <p:cNvSpPr/>
          <p:nvPr/>
        </p:nvSpPr>
        <p:spPr>
          <a:xfrm>
            <a:off x="1344704" y="6324934"/>
            <a:ext cx="380359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S_{\rm LO} = -6 N_{\rm site} \beta^*\hat P - \lambda N_s^3 \hat \Omega_{\rm R}&#10;\end{align*}&lt;/body&gt;&#10;  &lt;fcolor&gt;FF000000&lt;/fcolor&gt;&#10;  &lt;bcolor&gt;FF000000&lt;/bcolor&gt;&#10;  &lt;transparent&gt;True&lt;/transparent&gt;&#10;  &lt;resolution&gt;1800&lt;/resolution&gt;&#10;  &lt;imageh&gt;298&lt;/imageh&gt;&#10;  &lt;imagew&gt;316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D369D3A4-6715-5432-5CB8-6BEEFE28F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47" y="1821724"/>
            <a:ext cx="4437158" cy="417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A0236-DCE0-A69D-C187-A6DA196E3D40}"/>
                  </a:ext>
                </a:extLst>
              </p:cNvPr>
              <p:cNvSpPr txBox="1"/>
              <p:nvPr/>
            </p:nvSpPr>
            <p:spPr>
              <a:xfrm>
                <a:off x="9783172" y="2451766"/>
                <a:ext cx="2268570" cy="790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ja-JP" sz="2200" dirty="0"/>
                  <a:t>: plaquette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kumimoji="1" lang="en-US" altLang="ja-JP" sz="2200" dirty="0"/>
                  <a:t>: Polyakov loop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A0236-DCE0-A69D-C187-A6DA196E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172" y="2451766"/>
                <a:ext cx="2268570" cy="790088"/>
              </a:xfrm>
              <a:prstGeom prst="rect">
                <a:avLst/>
              </a:prstGeom>
              <a:blipFill>
                <a:blip r:embed="rId7"/>
                <a:stretch>
                  <a:fillRect l="-269" t="-3846" r="-2688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A96D08F0-1CC8-4590-A176-BED8CD118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9" y="3306177"/>
            <a:ext cx="1857375" cy="2762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9BB18D-EED0-3A96-724E-824DA065AF47}"/>
              </a:ext>
            </a:extLst>
          </p:cNvPr>
          <p:cNvSpPr txBox="1"/>
          <p:nvPr/>
        </p:nvSpPr>
        <p:spPr>
          <a:xfrm>
            <a:off x="7445557" y="1055502"/>
            <a:ext cx="474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PRD</a:t>
            </a:r>
            <a:r>
              <a:rPr lang="en-US" altLang="ja-JP" dirty="0"/>
              <a:t>(’</a:t>
            </a:r>
            <a:r>
              <a:rPr kumimoji="1" lang="en-US" altLang="ja-JP" dirty="0"/>
              <a:t>21)</a:t>
            </a:r>
          </a:p>
          <a:p>
            <a:pPr algn="l"/>
            <a:r>
              <a:rPr kumimoji="1" lang="en-US" altLang="ja-JP" dirty="0" err="1"/>
              <a:t>Ashikawa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, </a:t>
            </a:r>
            <a:r>
              <a:rPr kumimoji="1" lang="en-US" altLang="ja-JP" dirty="0">
                <a:solidFill>
                  <a:schemeClr val="accent1"/>
                </a:solidFill>
              </a:rPr>
              <a:t>arXiv:2407.09156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0A24DC5-E0B5-9E2E-C15D-69A708B59B40}"/>
              </a:ext>
            </a:extLst>
          </p:cNvPr>
          <p:cNvSpPr/>
          <p:nvPr/>
        </p:nvSpPr>
        <p:spPr>
          <a:xfrm>
            <a:off x="177239" y="1137739"/>
            <a:ext cx="7971972" cy="4309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B40A02-F217-B477-0B1F-A575A4A3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 Cumulant Analysis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E1BA50-8C9F-2964-0779-4D10CFB2D73F}"/>
              </a:ext>
            </a:extLst>
          </p:cNvPr>
          <p:cNvSpPr txBox="1"/>
          <p:nvPr/>
        </p:nvSpPr>
        <p:spPr>
          <a:xfrm>
            <a:off x="8225289" y="5194413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01FE73-78BB-0950-F00F-DF8EBC174362}"/>
                  </a:ext>
                </a:extLst>
              </p:cNvPr>
              <p:cNvSpPr txBox="1"/>
              <p:nvPr/>
            </p:nvSpPr>
            <p:spPr>
              <a:xfrm>
                <a:off x="385964" y="1252684"/>
                <a:ext cx="73219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en-US" altLang="ja-JP" sz="2400" dirty="0" err="1"/>
                  <a:t>Kiyohara</a:t>
                </a:r>
                <a:r>
                  <a:rPr kumimoji="1" lang="en-US" altLang="ja-JP" sz="2400" dirty="0"/>
                  <a:t>, MK, </a:t>
                </a:r>
                <a:r>
                  <a:rPr kumimoji="1" lang="en-US" altLang="ja-JP" sz="2400" dirty="0" err="1"/>
                  <a:t>Ejiri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 err="1"/>
                  <a:t>Kanaya</a:t>
                </a:r>
                <a:r>
                  <a:rPr kumimoji="1" lang="en-US" altLang="ja-JP" sz="2400" dirty="0"/>
                  <a:t>, PRD, 2021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en-US" altLang="ja-JP" sz="2400" dirty="0" err="1"/>
                  <a:t>Ashikawa</a:t>
                </a:r>
                <a:r>
                  <a:rPr kumimoji="1" lang="en-US" altLang="ja-JP" sz="2400" dirty="0"/>
                  <a:t>, MK, </a:t>
                </a:r>
                <a:r>
                  <a:rPr kumimoji="1" lang="en-US" altLang="ja-JP" sz="2400" dirty="0" err="1"/>
                  <a:t>Ejiri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 err="1"/>
                  <a:t>Kanaya</a:t>
                </a:r>
                <a:r>
                  <a:rPr kumimoji="1" lang="en-US" altLang="ja-JP" sz="2400" dirty="0"/>
                  <a:t>, </a:t>
                </a:r>
                <a:r>
                  <a:rPr kumimoji="1" lang="en-US" altLang="ja-JP" sz="2400" dirty="0">
                    <a:solidFill>
                      <a:schemeClr val="accent1"/>
                    </a:solidFill>
                  </a:rPr>
                  <a:t>arXiv:2407.09156</a:t>
                </a:r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01FE73-78BB-0950-F00F-DF8EBC17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4" y="1252684"/>
                <a:ext cx="7321941" cy="830997"/>
              </a:xfrm>
              <a:prstGeom prst="rect">
                <a:avLst/>
              </a:prstGeom>
              <a:blipFill>
                <a:blip r:embed="rId2"/>
                <a:stretch>
                  <a:fillRect l="-167" t="-5109" r="-250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8E7D37E3-8780-CC53-2EDC-D1B193350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4"/>
          <a:stretch/>
        </p:blipFill>
        <p:spPr>
          <a:xfrm>
            <a:off x="8293369" y="2123933"/>
            <a:ext cx="3760004" cy="281169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217A6AE-5A02-1961-D802-03E4499A8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44" t="9401" r="66307" b="72737"/>
          <a:stretch/>
        </p:blipFill>
        <p:spPr>
          <a:xfrm>
            <a:off x="8748105" y="2337866"/>
            <a:ext cx="1020864" cy="66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D76358A-4B8C-7683-CC10-91F5012A018B}"/>
                  </a:ext>
                </a:extLst>
              </p:cNvPr>
              <p:cNvSpPr txBox="1"/>
              <p:nvPr/>
            </p:nvSpPr>
            <p:spPr>
              <a:xfrm>
                <a:off x="732846" y="5838588"/>
                <a:ext cx="1076288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One order smaller statistical errors on more than twice larger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𝑳𝑻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!</a:t>
                </a:r>
              </a:p>
              <a:p>
                <a:pPr algn="ctr"/>
                <a:r>
                  <a:rPr kumimoji="1" lang="en-US" altLang="ja-JP" sz="2400" dirty="0"/>
                  <a:t>Precise determination of the location of the CP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D76358A-4B8C-7683-CC10-91F5012A0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6" y="5838588"/>
                <a:ext cx="10762883" cy="892552"/>
              </a:xfrm>
              <a:prstGeom prst="rect">
                <a:avLst/>
              </a:prstGeom>
              <a:blipFill>
                <a:blip r:embed="rId10"/>
                <a:stretch>
                  <a:fillRect l="-680" t="-7534" r="-680" b="-157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AB1843D8-5BF4-6D8D-A2AB-FEFCF24AFE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62" y="910599"/>
            <a:ext cx="2456136" cy="36527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T=N_x/N_t&#10;\end{align*}&lt;/body&gt;&#10;  &lt;fcolor&gt;FF000000&lt;/fcolor&gt;&#10;  &lt;bcolor&gt;FF000000&lt;/bcolor&gt;&#10;  &lt;transparent&gt;True&lt;/transparent&gt;&#10;  &lt;resolution&gt;1800&lt;/resolution&gt;&#10;  &lt;imageh&gt;249&lt;/imageh&gt;&#10;  &lt;imagew&gt;1375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764229B3-F5E0-6AFE-7744-00039A8C03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61" y="432106"/>
            <a:ext cx="1925479" cy="3486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3F494E-A7C0-2AE5-D93D-781E60ADF484}"/>
              </a:ext>
            </a:extLst>
          </p:cNvPr>
          <p:cNvSpPr txBox="1"/>
          <p:nvPr/>
        </p:nvSpPr>
        <p:spPr>
          <a:xfrm>
            <a:off x="8190584" y="1533184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w/ Dynamical Fermions</a:t>
            </a:r>
            <a:endParaRPr kumimoji="1" lang="ja-JP" altLang="en-US" sz="2800" b="1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451892E-C746-3C3E-35B5-FD25014080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8937" y="2221104"/>
            <a:ext cx="3816451" cy="274741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8718C8B-DB2E-310A-2C33-59F29F3FB3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458" y="2221103"/>
            <a:ext cx="3649477" cy="27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E703A-B8F9-B95A-5979-2EB68D1E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47D84C-0C1D-CED4-68BE-ECBC4555EFC1}"/>
                  </a:ext>
                </a:extLst>
              </p:cNvPr>
              <p:cNvSpPr txBox="1"/>
              <p:nvPr/>
            </p:nvSpPr>
            <p:spPr>
              <a:xfrm>
                <a:off x="5729958" y="775063"/>
                <a:ext cx="2498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HPE-NLO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47D84C-0C1D-CED4-68BE-ECBC4555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958" y="775063"/>
                <a:ext cx="2498504" cy="461665"/>
              </a:xfrm>
              <a:prstGeom prst="rect">
                <a:avLst/>
              </a:prstGeom>
              <a:blipFill>
                <a:blip r:embed="rId2"/>
                <a:stretch>
                  <a:fillRect l="-732" t="-9211" r="-2927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A2B826F-6C47-2BE0-E9DB-421C043ED29F}"/>
                  </a:ext>
                </a:extLst>
              </p:cNvPr>
              <p:cNvSpPr txBox="1"/>
              <p:nvPr/>
            </p:nvSpPr>
            <p:spPr>
              <a:xfrm>
                <a:off x="1147559" y="6082937"/>
                <a:ext cx="105690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Conistent with the Binder-cumulant analysis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𝟔𝟖𝟓𝟕𝟖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𝟐𝟐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b="1" dirty="0"/>
                  <a:t>.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A2B826F-6C47-2BE0-E9DB-421C043ED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59" y="6082937"/>
                <a:ext cx="10569047" cy="523220"/>
              </a:xfrm>
              <a:prstGeom prst="rect">
                <a:avLst/>
              </a:prstGeom>
              <a:blipFill>
                <a:blip r:embed="rId3"/>
                <a:stretch>
                  <a:fillRect l="-1153" t="-12791" r="-23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D41EEFA6-7FC8-8D2A-35F8-1C5CF8A07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636"/>
            <a:ext cx="12192000" cy="47340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70063D-7F63-FDC4-2C60-601C4CD41A4F}"/>
              </a:ext>
            </a:extLst>
          </p:cNvPr>
          <p:cNvSpPr txBox="1"/>
          <p:nvPr/>
        </p:nvSpPr>
        <p:spPr>
          <a:xfrm>
            <a:off x="4136220" y="34290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D185CC-117E-EE7A-959A-13429197025F}"/>
              </a:ext>
            </a:extLst>
          </p:cNvPr>
          <p:cNvSpPr txBox="1"/>
          <p:nvPr/>
        </p:nvSpPr>
        <p:spPr>
          <a:xfrm>
            <a:off x="9757185" y="1776445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0BE5B-53C6-A704-C225-525EACB9B5E2}"/>
              </a:ext>
            </a:extLst>
          </p:cNvPr>
          <p:cNvSpPr txBox="1"/>
          <p:nvPr/>
        </p:nvSpPr>
        <p:spPr>
          <a:xfrm>
            <a:off x="6550090" y="1691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23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8580715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8658035" y="3736901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463301" y="3855748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8466705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8476252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8471538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8467637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5" y="3917906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8408255" y="396739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11" y="2896366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349621" y="2857534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349621" y="3222483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8408255" y="3181523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First-order 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blipFill>
                <a:blip r:embed="rId10"/>
                <a:stretch>
                  <a:fillRect l="-2783" t="-5109" r="-2386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blipFill>
                <a:blip r:embed="rId11"/>
                <a:stretch>
                  <a:fillRect l="-1852" t="-10317" r="-9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07C036B-88B1-1297-89D2-EE8AA5724F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6" y="3213018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180C6-3248-9070-36B0-E627156EF5F1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3F9917C0-BF3F-0A7A-BD66-E05A97F8C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D9C1B0DD-279C-8F34-7A0A-945AC855931C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42A1C4-F908-6734-EE11-9E56F42FED99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42A1C4-F908-6734-EE11-9E56F42FE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7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0898-382E-0AEE-DC82-140BD16F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</a:t>
            </a:r>
            <a:r>
              <a:rPr lang="en-US" altLang="ja-JP" dirty="0"/>
              <a:t>Progress</a:t>
            </a:r>
            <a:r>
              <a:rPr kumimoji="1" lang="en-US" altLang="ja-JP" dirty="0"/>
              <a:t> in LYZ</a:t>
            </a:r>
            <a:r>
              <a:rPr lang="en-US" altLang="ja-JP" dirty="0"/>
              <a:t>/LY</a:t>
            </a:r>
            <a:r>
              <a:rPr kumimoji="1" lang="en-US" altLang="ja-JP" dirty="0"/>
              <a:t>ES and Lattice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312251-4108-A27E-FB70-58693C9A1F43}"/>
              </a:ext>
            </a:extLst>
          </p:cNvPr>
          <p:cNvSpPr txBox="1"/>
          <p:nvPr/>
        </p:nvSpPr>
        <p:spPr>
          <a:xfrm>
            <a:off x="760025" y="1393254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Analytic Structure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6C129F-8BF0-DEF9-DF8C-492089D33BB6}"/>
              </a:ext>
            </a:extLst>
          </p:cNvPr>
          <p:cNvSpPr txBox="1"/>
          <p:nvPr/>
        </p:nvSpPr>
        <p:spPr>
          <a:xfrm>
            <a:off x="3852043" y="4389675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</a:p>
          <a:p>
            <a:pPr algn="l"/>
            <a:r>
              <a:rPr kumimoji="1" lang="en-US" altLang="ja-JP" sz="2000" dirty="0"/>
              <a:t>Alexander+ Lattice2024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/>
              <p:nvPr/>
            </p:nvSpPr>
            <p:spPr>
              <a:xfrm>
                <a:off x="1056866" y="5014230"/>
                <a:ext cx="61400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Taylor exp. + 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</a:t>
                </a:r>
                <a:r>
                  <a:rPr kumimoji="1" lang="en-US" altLang="ja-JP" sz="2400" dirty="0" err="1"/>
                  <a:t>Pade</a:t>
                </a:r>
                <a:r>
                  <a:rPr kumimoji="1" lang="en-US" altLang="ja-JP" sz="2400" dirty="0"/>
                  <a:t> approx.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Identify the 1st LYZ to be LYES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6" y="5014230"/>
                <a:ext cx="6140079" cy="830997"/>
              </a:xfrm>
              <a:prstGeom prst="rect">
                <a:avLst/>
              </a:prstGeom>
              <a:blipFill>
                <a:blip r:embed="rId2"/>
                <a:stretch>
                  <a:fillRect l="-1885" t="-11029" r="-298" b="-19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/>
              <p:nvPr/>
            </p:nvSpPr>
            <p:spPr>
              <a:xfrm>
                <a:off x="760025" y="3858640"/>
                <a:ext cx="6530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Locating QCD-CP at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on the lattice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?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5" y="3858640"/>
                <a:ext cx="6530121" cy="523220"/>
              </a:xfrm>
              <a:prstGeom prst="rect">
                <a:avLst/>
              </a:prstGeom>
              <a:blipFill>
                <a:blip r:embed="rId3"/>
                <a:stretch>
                  <a:fillRect l="-1961" t="-12791" r="-1027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E3E4E2-7AF2-0FC6-BE1A-069BA6B27251}"/>
              </a:ext>
            </a:extLst>
          </p:cNvPr>
          <p:cNvSpPr txBox="1"/>
          <p:nvPr/>
        </p:nvSpPr>
        <p:spPr>
          <a:xfrm>
            <a:off x="1926676" y="2293890"/>
            <a:ext cx="3850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An, Mesterhazy, </a:t>
            </a:r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 (’16)</a:t>
            </a:r>
          </a:p>
          <a:p>
            <a:pPr algn="l"/>
            <a:r>
              <a:rPr kumimoji="1" lang="en-US" altLang="ja-JP" sz="2000" dirty="0"/>
              <a:t>Johnson, </a:t>
            </a:r>
            <a:r>
              <a:rPr kumimoji="1" lang="en-US" altLang="ja-JP" sz="2000" dirty="0" err="1"/>
              <a:t>Rennecke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Skokov</a:t>
            </a:r>
            <a:r>
              <a:rPr kumimoji="1" lang="en-US" altLang="ja-JP" sz="2000" dirty="0"/>
              <a:t> (’23)</a:t>
            </a:r>
          </a:p>
          <a:p>
            <a:pPr algn="l"/>
            <a:r>
              <a:rPr lang="en-US" altLang="ja-JP" sz="2000" dirty="0" err="1"/>
              <a:t>Karsch</a:t>
            </a:r>
            <a:r>
              <a:rPr lang="en-US" altLang="ja-JP" sz="2000" dirty="0"/>
              <a:t>, Schmidt, Singh (‘23)</a:t>
            </a:r>
          </a:p>
          <a:p>
            <a:pPr algn="l"/>
            <a:r>
              <a:rPr lang="en-US" altLang="ja-JP" sz="2000" dirty="0"/>
              <a:t>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51BF5C-01BD-BAF8-E959-2FE3830E8D8A}"/>
              </a:ext>
            </a:extLst>
          </p:cNvPr>
          <p:cNvSpPr txBox="1"/>
          <p:nvPr/>
        </p:nvSpPr>
        <p:spPr>
          <a:xfrm>
            <a:off x="1056866" y="1864440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Scaling functions, FRG, …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696759-E4D0-75C4-96C2-A2E8BE3273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650"/>
          <a:stretch/>
        </p:blipFill>
        <p:spPr>
          <a:xfrm>
            <a:off x="8431256" y="2230272"/>
            <a:ext cx="2904280" cy="4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95"/>
  <p:tag name="OUTPUTTYPE" val="PDF"/>
  <p:tag name="IGUANATEXVERSION" val="160"/>
  <p:tag name="LATEXADDIN" val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/>
  <p:tag name="IGUANATEXSIZE" val="20"/>
  <p:tag name="IGUANATEXCURSOR" val="43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7774</TotalTime>
  <Words>1170</Words>
  <Application>Microsoft Office PowerPoint</Application>
  <PresentationFormat>ワイド画面</PresentationFormat>
  <Paragraphs>237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Yu Gothic UI</vt:lpstr>
      <vt:lpstr>游ゴシック</vt:lpstr>
      <vt:lpstr>Arial</vt:lpstr>
      <vt:lpstr>Cambria Math</vt:lpstr>
      <vt:lpstr>Corbel</vt:lpstr>
      <vt:lpstr>Wingdings</vt:lpstr>
      <vt:lpstr>Office テーマ</vt:lpstr>
      <vt:lpstr>PowerPoint プレゼンテーション</vt:lpstr>
      <vt:lpstr>QCD Phase Diagram</vt:lpstr>
      <vt:lpstr>Lee-Yang Zeros</vt:lpstr>
      <vt:lpstr>Lee-Yang Zeros</vt:lpstr>
      <vt:lpstr>LYZ around a Critical Point in Ising Model</vt:lpstr>
      <vt:lpstr>LYZ around a Critical Point in Ising Model</vt:lpstr>
      <vt:lpstr>LYZ around a Critical Point in Ising Model</vt:lpstr>
      <vt:lpstr>LYZ around a Critical Point in Ising Model</vt:lpstr>
      <vt:lpstr>Recent Progress in LYZ/LYES and Lattice</vt:lpstr>
      <vt:lpstr>QCD-CP Search with Lee-Yang Zeros</vt:lpstr>
      <vt:lpstr>Purpose of This Study</vt:lpstr>
      <vt:lpstr>Finite-Size Scaling</vt:lpstr>
      <vt:lpstr>LYZ in 3d-Ising Model</vt:lpstr>
      <vt:lpstr>Where is QCD Critical Point?</vt:lpstr>
      <vt:lpstr>Lee-Yang Zero Ratio</vt:lpstr>
      <vt:lpstr>Lee-Yang Zero Ratio</vt:lpstr>
      <vt:lpstr>LYZ Ratio</vt:lpstr>
      <vt:lpstr>LYZ Ratio</vt:lpstr>
      <vt:lpstr>General CP</vt:lpstr>
      <vt:lpstr>General CP</vt:lpstr>
      <vt:lpstr>LYZ Ratio for General CP</vt:lpstr>
      <vt:lpstr>LYZ Ratio for General CP</vt:lpstr>
      <vt:lpstr>Numerical Analysis: 3d 3-State Potts Model</vt:lpstr>
      <vt:lpstr>3d 3-State Potts Model: LYZ Ratio</vt:lpstr>
      <vt:lpstr>3d 3-State Potts Model: LYZ Ratio</vt:lpstr>
      <vt:lpstr>Summary</vt:lpstr>
      <vt:lpstr>PowerPoint プレゼンテーション</vt:lpstr>
      <vt:lpstr>QCD-CP and LYZ</vt:lpstr>
      <vt:lpstr>Using LYZ for the QCD-CP Search</vt:lpstr>
      <vt:lpstr>CP in Heavy-Quark QCD</vt:lpstr>
      <vt:lpstr>Hopping-Parameter Expansion (HPE)</vt:lpstr>
      <vt:lpstr>Higher-Order Terms in HPE</vt:lpstr>
      <vt:lpstr>Binder Cumulant Analysis</vt:lpstr>
      <vt:lpstr>LYZ Ratio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118</cp:revision>
  <dcterms:created xsi:type="dcterms:W3CDTF">2023-04-21T06:24:41Z</dcterms:created>
  <dcterms:modified xsi:type="dcterms:W3CDTF">2024-09-25T06:36:55Z</dcterms:modified>
</cp:coreProperties>
</file>