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90" r:id="rId3"/>
    <p:sldId id="281" r:id="rId4"/>
    <p:sldId id="292" r:id="rId5"/>
    <p:sldId id="282" r:id="rId6"/>
    <p:sldId id="288" r:id="rId7"/>
    <p:sldId id="293" r:id="rId8"/>
    <p:sldId id="296" r:id="rId9"/>
    <p:sldId id="285" r:id="rId10"/>
    <p:sldId id="266" r:id="rId11"/>
    <p:sldId id="294" r:id="rId12"/>
    <p:sldId id="295" r:id="rId13"/>
  </p:sldIdLst>
  <p:sldSz cx="9144000" cy="5143500" type="screen16x9"/>
  <p:notesSz cx="6858000" cy="9144000"/>
  <p:embeddedFontLst>
    <p:embeddedFont>
      <p:font typeface="Arial Nova" panose="020B0504020202020204" pitchFamily="34" charset="0"/>
      <p:regular r:id="rId15"/>
    </p:embeddedFont>
    <p:embeddedFont>
      <p:font typeface="Arial Nova Light" panose="020B0304020202020204" pitchFamily="34" charset="0"/>
      <p:regular r:id="rId16"/>
    </p:embeddedFont>
    <p:embeddedFont>
      <p:font typeface="Cambria Math" panose="02040503050406030204" pitchFamily="18" charset="0"/>
      <p:regular r:id="rId17"/>
    </p:embeddedFont>
    <p:embeddedFont>
      <p:font typeface="Inter" panose="020B060402020202020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hmyRVPO6T/hR4NSjt+Z3bCgvpz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633A8A"/>
    <a:srgbClr val="E9EDFD"/>
    <a:srgbClr val="BF395D"/>
    <a:srgbClr val="CC6440"/>
    <a:srgbClr val="DB9727"/>
    <a:srgbClr val="E5C107"/>
    <a:srgbClr val="CD802D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7A6708-FF66-4F2C-9FCA-9665A506EE32}" v="220" dt="2026-10-13T04:51:10.3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133" autoAdjust="0"/>
  </p:normalViewPr>
  <p:slideViewPr>
    <p:cSldViewPr snapToGrid="0">
      <p:cViewPr varScale="1">
        <p:scale>
          <a:sx n="110" d="100"/>
          <a:sy n="110" d="100"/>
        </p:scale>
        <p:origin x="24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46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0" Type="http://customschemas.google.com/relationships/presentationmetadata" Target="metadata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ais CarolinE de Almeida da Silva" userId="000d63ac1f035176" providerId="LiveId" clId="{3CCD7ED1-066F-4A20-8C03-D320326DC3B8}"/>
    <pc:docChg chg="undo custSel addSld delSld modSld sldOrd">
      <pc:chgData name="Thais CarolinE de Almeida da Silva" userId="000d63ac1f035176" providerId="LiveId" clId="{3CCD7ED1-066F-4A20-8C03-D320326DC3B8}" dt="2026-10-13T04:51:09.061" v="4741" actId="20577"/>
      <pc:docMkLst>
        <pc:docMk/>
      </pc:docMkLst>
      <pc:sldChg chg="modSp mod modNotesTx">
        <pc:chgData name="Thais CarolinE de Almeida da Silva" userId="000d63ac1f035176" providerId="LiveId" clId="{3CCD7ED1-066F-4A20-8C03-D320326DC3B8}" dt="2026-10-12T15:25:04.337" v="4648" actId="20577"/>
        <pc:sldMkLst>
          <pc:docMk/>
          <pc:sldMk cId="0" sldId="256"/>
        </pc:sldMkLst>
        <pc:spChg chg="mod">
          <ac:chgData name="Thais CarolinE de Almeida da Silva" userId="000d63ac1f035176" providerId="LiveId" clId="{3CCD7ED1-066F-4A20-8C03-D320326DC3B8}" dt="2026-10-12T09:48:20.870" v="4151" actId="1076"/>
          <ac:spMkLst>
            <pc:docMk/>
            <pc:sldMk cId="0" sldId="256"/>
            <ac:spMk id="56" creationId="{00000000-0000-0000-0000-000000000000}"/>
          </ac:spMkLst>
        </pc:spChg>
        <pc:spChg chg="mod">
          <ac:chgData name="Thais CarolinE de Almeida da Silva" userId="000d63ac1f035176" providerId="LiveId" clId="{3CCD7ED1-066F-4A20-8C03-D320326DC3B8}" dt="2026-10-12T15:25:04.337" v="4648" actId="20577"/>
          <ac:spMkLst>
            <pc:docMk/>
            <pc:sldMk cId="0" sldId="256"/>
            <ac:spMk id="59" creationId="{00000000-0000-0000-0000-000000000000}"/>
          </ac:spMkLst>
        </pc:spChg>
      </pc:sldChg>
      <pc:sldChg chg="modSp mod ord">
        <pc:chgData name="Thais CarolinE de Almeida da Silva" userId="000d63ac1f035176" providerId="LiveId" clId="{3CCD7ED1-066F-4A20-8C03-D320326DC3B8}" dt="2026-10-07T10:49:58.311" v="730" actId="20577"/>
        <pc:sldMkLst>
          <pc:docMk/>
          <pc:sldMk cId="0" sldId="266"/>
        </pc:sldMkLst>
        <pc:spChg chg="mod">
          <ac:chgData name="Thais CarolinE de Almeida da Silva" userId="000d63ac1f035176" providerId="LiveId" clId="{3CCD7ED1-066F-4A20-8C03-D320326DC3B8}" dt="2026-10-07T10:49:58.311" v="730" actId="20577"/>
          <ac:spMkLst>
            <pc:docMk/>
            <pc:sldMk cId="0" sldId="266"/>
            <ac:spMk id="235" creationId="{00000000-0000-0000-0000-000000000000}"/>
          </ac:spMkLst>
        </pc:spChg>
        <pc:spChg chg="mod">
          <ac:chgData name="Thais CarolinE de Almeida da Silva" userId="000d63ac1f035176" providerId="LiveId" clId="{3CCD7ED1-066F-4A20-8C03-D320326DC3B8}" dt="2026-10-07T10:49:50.962" v="719" actId="14100"/>
          <ac:spMkLst>
            <pc:docMk/>
            <pc:sldMk cId="0" sldId="266"/>
            <ac:spMk id="236" creationId="{00000000-0000-0000-0000-000000000000}"/>
          </ac:spMkLst>
        </pc:spChg>
      </pc:sldChg>
      <pc:sldChg chg="addSp delSp modSp add mod ord delAnim modAnim modNotesTx">
        <pc:chgData name="Thais CarolinE de Almeida da Silva" userId="000d63ac1f035176" providerId="LiveId" clId="{3CCD7ED1-066F-4A20-8C03-D320326DC3B8}" dt="2026-10-13T04:33:41.960" v="4724" actId="20577"/>
        <pc:sldMkLst>
          <pc:docMk/>
          <pc:sldMk cId="3205560683" sldId="281"/>
        </pc:sldMkLst>
        <pc:spChg chg="add del mod">
          <ac:chgData name="Thais CarolinE de Almeida da Silva" userId="000d63ac1f035176" providerId="LiveId" clId="{3CCD7ED1-066F-4A20-8C03-D320326DC3B8}" dt="2026-10-12T10:30:42.180" v="4608" actId="478"/>
          <ac:spMkLst>
            <pc:docMk/>
            <pc:sldMk cId="3205560683" sldId="281"/>
            <ac:spMk id="2" creationId="{3F82DA17-46F4-B412-E699-1EC15D1F3AC5}"/>
          </ac:spMkLst>
        </pc:spChg>
        <pc:spChg chg="add mod">
          <ac:chgData name="Thais CarolinE de Almeida da Silva" userId="000d63ac1f035176" providerId="LiveId" clId="{3CCD7ED1-066F-4A20-8C03-D320326DC3B8}" dt="2026-10-13T04:33:11.766" v="4723" actId="1076"/>
          <ac:spMkLst>
            <pc:docMk/>
            <pc:sldMk cId="3205560683" sldId="281"/>
            <ac:spMk id="2" creationId="{F4E88BF2-D028-872C-CFC3-73C688D8AAF3}"/>
          </ac:spMkLst>
        </pc:spChg>
        <pc:spChg chg="add mod">
          <ac:chgData name="Thais CarolinE de Almeida da Silva" userId="000d63ac1f035176" providerId="LiveId" clId="{3CCD7ED1-066F-4A20-8C03-D320326DC3B8}" dt="2026-10-07T12:41:04.050" v="1682" actId="1076"/>
          <ac:spMkLst>
            <pc:docMk/>
            <pc:sldMk cId="3205560683" sldId="281"/>
            <ac:spMk id="9" creationId="{D568A29E-E9F6-0501-AFE3-5A9BA5233055}"/>
          </ac:spMkLst>
        </pc:spChg>
        <pc:spChg chg="add mod">
          <ac:chgData name="Thais CarolinE de Almeida da Silva" userId="000d63ac1f035176" providerId="LiveId" clId="{3CCD7ED1-066F-4A20-8C03-D320326DC3B8}" dt="2026-10-07T09:38:01.119" v="474" actId="1076"/>
          <ac:spMkLst>
            <pc:docMk/>
            <pc:sldMk cId="3205560683" sldId="281"/>
            <ac:spMk id="11" creationId="{62632BD2-D607-0A14-4176-81192A419D79}"/>
          </ac:spMkLst>
        </pc:spChg>
        <pc:spChg chg="add del mod">
          <ac:chgData name="Thais CarolinE de Almeida da Silva" userId="000d63ac1f035176" providerId="LiveId" clId="{3CCD7ED1-066F-4A20-8C03-D320326DC3B8}" dt="2026-10-12T15:27:37.297" v="4651" actId="478"/>
          <ac:spMkLst>
            <pc:docMk/>
            <pc:sldMk cId="3205560683" sldId="281"/>
            <ac:spMk id="12" creationId="{E574A578-9189-5927-541F-E2918C5E0BBA}"/>
          </ac:spMkLst>
        </pc:spChg>
        <pc:spChg chg="add mod ord">
          <ac:chgData name="Thais CarolinE de Almeida da Silva" userId="000d63ac1f035176" providerId="LiveId" clId="{3CCD7ED1-066F-4A20-8C03-D320326DC3B8}" dt="2026-10-07T11:28:11.939" v="798" actId="1076"/>
          <ac:spMkLst>
            <pc:docMk/>
            <pc:sldMk cId="3205560683" sldId="281"/>
            <ac:spMk id="14" creationId="{519EEAB2-B6F0-4A27-0321-131512D4CC43}"/>
          </ac:spMkLst>
        </pc:spChg>
        <pc:spChg chg="add mod">
          <ac:chgData name="Thais CarolinE de Almeida da Silva" userId="000d63ac1f035176" providerId="LiveId" clId="{3CCD7ED1-066F-4A20-8C03-D320326DC3B8}" dt="2026-10-13T04:33:07.924" v="4722" actId="20577"/>
          <ac:spMkLst>
            <pc:docMk/>
            <pc:sldMk cId="3205560683" sldId="281"/>
            <ac:spMk id="15" creationId="{6FAAC8EF-6ACF-1075-BA27-0ECE66D57E36}"/>
          </ac:spMkLst>
        </pc:spChg>
        <pc:spChg chg="mod">
          <ac:chgData name="Thais CarolinE de Almeida da Silva" userId="000d63ac1f035176" providerId="LiveId" clId="{3CCD7ED1-066F-4A20-8C03-D320326DC3B8}" dt="2026-10-08T09:38:33.569" v="2128" actId="20577"/>
          <ac:spMkLst>
            <pc:docMk/>
            <pc:sldMk cId="3205560683" sldId="281"/>
            <ac:spMk id="123" creationId="{D452BEB0-56BF-A778-0D5C-B80B45FEE3BE}"/>
          </ac:spMkLst>
        </pc:spChg>
        <pc:graphicFrameChg chg="add mod ord modGraphic">
          <ac:chgData name="Thais CarolinE de Almeida da Silva" userId="000d63ac1f035176" providerId="LiveId" clId="{3CCD7ED1-066F-4A20-8C03-D320326DC3B8}" dt="2026-10-07T12:40:56.575" v="1681" actId="20577"/>
          <ac:graphicFrameMkLst>
            <pc:docMk/>
            <pc:sldMk cId="3205560683" sldId="281"/>
            <ac:graphicFrameMk id="7" creationId="{9E8379B3-D81E-A6FA-6DA9-4CAD08156B14}"/>
          </ac:graphicFrameMkLst>
        </pc:graphicFrameChg>
        <pc:picChg chg="add mod">
          <ac:chgData name="Thais CarolinE de Almeida da Silva" userId="000d63ac1f035176" providerId="LiveId" clId="{3CCD7ED1-066F-4A20-8C03-D320326DC3B8}" dt="2026-10-07T11:32:46.458" v="864" actId="1038"/>
          <ac:picMkLst>
            <pc:docMk/>
            <pc:sldMk cId="3205560683" sldId="281"/>
            <ac:picMk id="5" creationId="{578AE67F-A013-6699-26FD-C715406311BD}"/>
          </ac:picMkLst>
        </pc:picChg>
        <pc:picChg chg="add mod">
          <ac:chgData name="Thais CarolinE de Almeida da Silva" userId="000d63ac1f035176" providerId="LiveId" clId="{3CCD7ED1-066F-4A20-8C03-D320326DC3B8}" dt="2026-10-13T04:30:35.766" v="4690" actId="1076"/>
          <ac:picMkLst>
            <pc:docMk/>
            <pc:sldMk cId="3205560683" sldId="281"/>
            <ac:picMk id="10" creationId="{F9081AE9-FF33-94E0-EFA6-770699B48866}"/>
          </ac:picMkLst>
        </pc:picChg>
        <pc:picChg chg="add">
          <ac:chgData name="Thais CarolinE de Almeida da Silva" userId="000d63ac1f035176" providerId="LiveId" clId="{3CCD7ED1-066F-4A20-8C03-D320326DC3B8}" dt="2026-10-07T12:45:02.267" v="1705" actId="22"/>
          <ac:picMkLst>
            <pc:docMk/>
            <pc:sldMk cId="3205560683" sldId="281"/>
            <ac:picMk id="18" creationId="{68890344-8D79-D2F3-BB5A-14678FBF733A}"/>
          </ac:picMkLst>
        </pc:picChg>
        <pc:picChg chg="add mod">
          <ac:chgData name="Thais CarolinE de Almeida da Silva" userId="000d63ac1f035176" providerId="LiveId" clId="{3CCD7ED1-066F-4A20-8C03-D320326DC3B8}" dt="2026-10-13T04:30:34.292" v="4689" actId="1076"/>
          <ac:picMkLst>
            <pc:docMk/>
            <pc:sldMk cId="3205560683" sldId="281"/>
            <ac:picMk id="25" creationId="{989E0D4D-BAE9-1267-E0F3-A498469F1437}"/>
          </ac:picMkLst>
        </pc:picChg>
      </pc:sldChg>
      <pc:sldChg chg="addSp delSp modSp add mod ord delAnim modNotesTx">
        <pc:chgData name="Thais CarolinE de Almeida da Silva" userId="000d63ac1f035176" providerId="LiveId" clId="{3CCD7ED1-066F-4A20-8C03-D320326DC3B8}" dt="2026-10-12T15:00:42.010" v="4644" actId="20577"/>
        <pc:sldMkLst>
          <pc:docMk/>
          <pc:sldMk cId="4122419751" sldId="282"/>
        </pc:sldMkLst>
        <pc:spChg chg="add mod">
          <ac:chgData name="Thais CarolinE de Almeida da Silva" userId="000d63ac1f035176" providerId="LiveId" clId="{3CCD7ED1-066F-4A20-8C03-D320326DC3B8}" dt="2026-10-09T09:21:47.529" v="3249" actId="1076"/>
          <ac:spMkLst>
            <pc:docMk/>
            <pc:sldMk cId="4122419751" sldId="282"/>
            <ac:spMk id="3" creationId="{B93EC1CF-81DA-673D-1707-201FD03186AC}"/>
          </ac:spMkLst>
        </pc:spChg>
        <pc:spChg chg="add mod">
          <ac:chgData name="Thais CarolinE de Almeida da Silva" userId="000d63ac1f035176" providerId="LiveId" clId="{3CCD7ED1-066F-4A20-8C03-D320326DC3B8}" dt="2026-10-09T09:23:22.800" v="3267" actId="1076"/>
          <ac:spMkLst>
            <pc:docMk/>
            <pc:sldMk cId="4122419751" sldId="282"/>
            <ac:spMk id="65" creationId="{9452DE41-B577-FC3C-CCC5-BED9522FE1CA}"/>
          </ac:spMkLst>
        </pc:spChg>
        <pc:spChg chg="add mod">
          <ac:chgData name="Thais CarolinE de Almeida da Silva" userId="000d63ac1f035176" providerId="LiveId" clId="{3CCD7ED1-066F-4A20-8C03-D320326DC3B8}" dt="2026-10-09T09:23:54.313" v="3273" actId="1076"/>
          <ac:spMkLst>
            <pc:docMk/>
            <pc:sldMk cId="4122419751" sldId="282"/>
            <ac:spMk id="67" creationId="{456FF8C5-94E7-C53B-2D80-8257BB4EC0AF}"/>
          </ac:spMkLst>
        </pc:spChg>
        <pc:spChg chg="add mod">
          <ac:chgData name="Thais CarolinE de Almeida da Silva" userId="000d63ac1f035176" providerId="LiveId" clId="{3CCD7ED1-066F-4A20-8C03-D320326DC3B8}" dt="2026-10-09T09:23:57.428" v="3274" actId="1076"/>
          <ac:spMkLst>
            <pc:docMk/>
            <pc:sldMk cId="4122419751" sldId="282"/>
            <ac:spMk id="71" creationId="{8F9C0070-A7B1-14A5-8D44-AACDCD614369}"/>
          </ac:spMkLst>
        </pc:spChg>
        <pc:spChg chg="mod">
          <ac:chgData name="Thais CarolinE de Almeida da Silva" userId="000d63ac1f035176" providerId="LiveId" clId="{3CCD7ED1-066F-4A20-8C03-D320326DC3B8}" dt="2026-10-07T12:13:35.238" v="1421" actId="1076"/>
          <ac:spMkLst>
            <pc:docMk/>
            <pc:sldMk cId="4122419751" sldId="282"/>
            <ac:spMk id="120" creationId="{2426A79B-F78B-E29E-1460-4C201F97DD33}"/>
          </ac:spMkLst>
        </pc:spChg>
        <pc:spChg chg="mod">
          <ac:chgData name="Thais CarolinE de Almeida da Silva" userId="000d63ac1f035176" providerId="LiveId" clId="{3CCD7ED1-066F-4A20-8C03-D320326DC3B8}" dt="2026-10-09T09:25:28.929" v="3284" actId="20577"/>
          <ac:spMkLst>
            <pc:docMk/>
            <pc:sldMk cId="4122419751" sldId="282"/>
            <ac:spMk id="123" creationId="{5B78AE6C-1273-A387-749A-A1D03A187D9A}"/>
          </ac:spMkLst>
        </pc:spChg>
        <pc:picChg chg="add mod modCrop">
          <ac:chgData name="Thais CarolinE de Almeida da Silva" userId="000d63ac1f035176" providerId="LiveId" clId="{3CCD7ED1-066F-4A20-8C03-D320326DC3B8}" dt="2026-10-09T09:22:27.319" v="3259" actId="1076"/>
          <ac:picMkLst>
            <pc:docMk/>
            <pc:sldMk cId="4122419751" sldId="282"/>
            <ac:picMk id="33" creationId="{2EDFACA1-4C95-19FB-EBA3-A512B0F353BE}"/>
          </ac:picMkLst>
        </pc:picChg>
        <pc:picChg chg="add mod">
          <ac:chgData name="Thais CarolinE de Almeida da Silva" userId="000d63ac1f035176" providerId="LiveId" clId="{3CCD7ED1-066F-4A20-8C03-D320326DC3B8}" dt="2026-10-09T09:22:29.592" v="3260" actId="1076"/>
          <ac:picMkLst>
            <pc:docMk/>
            <pc:sldMk cId="4122419751" sldId="282"/>
            <ac:picMk id="69" creationId="{06F9A287-D3F3-CA23-D741-00E79BCA1C0D}"/>
          </ac:picMkLst>
        </pc:picChg>
        <pc:picChg chg="add">
          <ac:chgData name="Thais CarolinE de Almeida da Silva" userId="000d63ac1f035176" providerId="LiveId" clId="{3CCD7ED1-066F-4A20-8C03-D320326DC3B8}" dt="2026-10-07T12:45:04.490" v="1706" actId="22"/>
          <ac:picMkLst>
            <pc:docMk/>
            <pc:sldMk cId="4122419751" sldId="282"/>
            <ac:picMk id="73" creationId="{7B5A5F37-97AF-528B-A760-ED35174833DC}"/>
          </ac:picMkLst>
        </pc:picChg>
      </pc:sldChg>
      <pc:sldChg chg="addSp modSp add mod modNotesTx">
        <pc:chgData name="Thais CarolinE de Almeida da Silva" userId="000d63ac1f035176" providerId="LiveId" clId="{3CCD7ED1-066F-4A20-8C03-D320326DC3B8}" dt="2026-10-12T10:17:02.703" v="4539" actId="20577"/>
        <pc:sldMkLst>
          <pc:docMk/>
          <pc:sldMk cId="3699873302" sldId="285"/>
        </pc:sldMkLst>
        <pc:spChg chg="add mod">
          <ac:chgData name="Thais CarolinE de Almeida da Silva" userId="000d63ac1f035176" providerId="LiveId" clId="{3CCD7ED1-066F-4A20-8C03-D320326DC3B8}" dt="2026-10-09T07:34:50.714" v="2364" actId="1076"/>
          <ac:spMkLst>
            <pc:docMk/>
            <pc:sldMk cId="3699873302" sldId="285"/>
            <ac:spMk id="10" creationId="{8CE98D6B-8BB0-BDB4-211C-40139D76DD94}"/>
          </ac:spMkLst>
        </pc:spChg>
        <pc:spChg chg="mod">
          <ac:chgData name="Thais CarolinE de Almeida da Silva" userId="000d63ac1f035176" providerId="LiveId" clId="{3CCD7ED1-066F-4A20-8C03-D320326DC3B8}" dt="2026-10-07T10:47:35.509" v="699"/>
          <ac:spMkLst>
            <pc:docMk/>
            <pc:sldMk cId="3699873302" sldId="285"/>
            <ac:spMk id="120" creationId="{7C19864E-227E-8ADB-88C0-2BEFC5D9C970}"/>
          </ac:spMkLst>
        </pc:spChg>
        <pc:spChg chg="mod">
          <ac:chgData name="Thais CarolinE de Almeida da Silva" userId="000d63ac1f035176" providerId="LiveId" clId="{3CCD7ED1-066F-4A20-8C03-D320326DC3B8}" dt="2026-10-12T10:17:02.703" v="4539" actId="20577"/>
          <ac:spMkLst>
            <pc:docMk/>
            <pc:sldMk cId="3699873302" sldId="285"/>
            <ac:spMk id="123" creationId="{90A9D6F9-B537-D746-BFDE-C7994F67D5E8}"/>
          </ac:spMkLst>
        </pc:spChg>
        <pc:picChg chg="add mod">
          <ac:chgData name="Thais CarolinE de Almeida da Silva" userId="000d63ac1f035176" providerId="LiveId" clId="{3CCD7ED1-066F-4A20-8C03-D320326DC3B8}" dt="2026-10-09T07:34:41.394" v="2361" actId="14100"/>
          <ac:picMkLst>
            <pc:docMk/>
            <pc:sldMk cId="3699873302" sldId="285"/>
            <ac:picMk id="3" creationId="{FCB11E5F-35EA-079F-6FBB-03A2F22B3D71}"/>
          </ac:picMkLst>
        </pc:picChg>
        <pc:picChg chg="add mod">
          <ac:chgData name="Thais CarolinE de Almeida da Silva" userId="000d63ac1f035176" providerId="LiveId" clId="{3CCD7ED1-066F-4A20-8C03-D320326DC3B8}" dt="2026-10-09T07:34:57.607" v="2368" actId="1076"/>
          <ac:picMkLst>
            <pc:docMk/>
            <pc:sldMk cId="3699873302" sldId="285"/>
            <ac:picMk id="5" creationId="{C4440EE4-AC50-172C-1C4A-4A21FA62F1B1}"/>
          </ac:picMkLst>
        </pc:picChg>
        <pc:picChg chg="add mod">
          <ac:chgData name="Thais CarolinE de Almeida da Silva" userId="000d63ac1f035176" providerId="LiveId" clId="{3CCD7ED1-066F-4A20-8C03-D320326DC3B8}" dt="2026-10-09T07:34:45.889" v="2362" actId="14100"/>
          <ac:picMkLst>
            <pc:docMk/>
            <pc:sldMk cId="3699873302" sldId="285"/>
            <ac:picMk id="6" creationId="{979202ED-F5F3-816F-ACA8-188FB402DBA7}"/>
          </ac:picMkLst>
        </pc:picChg>
        <pc:picChg chg="add mod">
          <ac:chgData name="Thais CarolinE de Almeida da Silva" userId="000d63ac1f035176" providerId="LiveId" clId="{3CCD7ED1-066F-4A20-8C03-D320326DC3B8}" dt="2026-10-09T07:34:48.365" v="2363" actId="14100"/>
          <ac:picMkLst>
            <pc:docMk/>
            <pc:sldMk cId="3699873302" sldId="285"/>
            <ac:picMk id="8" creationId="{DB5BEE9A-BA08-021B-E767-C801D14B9AFC}"/>
          </ac:picMkLst>
        </pc:picChg>
        <pc:picChg chg="add mod">
          <ac:chgData name="Thais CarolinE de Almeida da Silva" userId="000d63ac1f035176" providerId="LiveId" clId="{3CCD7ED1-066F-4A20-8C03-D320326DC3B8}" dt="2026-10-09T07:34:53.801" v="2366" actId="1076"/>
          <ac:picMkLst>
            <pc:docMk/>
            <pc:sldMk cId="3699873302" sldId="285"/>
            <ac:picMk id="12" creationId="{ABD53FDA-EBF4-D510-B15E-9167DDC4ACE7}"/>
          </ac:picMkLst>
        </pc:picChg>
        <pc:picChg chg="add">
          <ac:chgData name="Thais CarolinE de Almeida da Silva" userId="000d63ac1f035176" providerId="LiveId" clId="{3CCD7ED1-066F-4A20-8C03-D320326DC3B8}" dt="2026-10-07T12:45:12.548" v="1710" actId="22"/>
          <ac:picMkLst>
            <pc:docMk/>
            <pc:sldMk cId="3699873302" sldId="285"/>
            <ac:picMk id="14" creationId="{38034352-B4D1-C153-D782-161EE8C4A03C}"/>
          </ac:picMkLst>
        </pc:picChg>
      </pc:sldChg>
      <pc:sldChg chg="addSp delSp modSp add mod modNotesTx">
        <pc:chgData name="Thais CarolinE de Almeida da Silva" userId="000d63ac1f035176" providerId="LiveId" clId="{3CCD7ED1-066F-4A20-8C03-D320326DC3B8}" dt="2026-10-12T10:00:30.858" v="4381" actId="20577"/>
        <pc:sldMkLst>
          <pc:docMk/>
          <pc:sldMk cId="4020906626" sldId="288"/>
        </pc:sldMkLst>
        <pc:spChg chg="add mod">
          <ac:chgData name="Thais CarolinE de Almeida da Silva" userId="000d63ac1f035176" providerId="LiveId" clId="{3CCD7ED1-066F-4A20-8C03-D320326DC3B8}" dt="2026-10-12T09:59:46.062" v="4352" actId="1076"/>
          <ac:spMkLst>
            <pc:docMk/>
            <pc:sldMk cId="4020906626" sldId="288"/>
            <ac:spMk id="2" creationId="{11B4EC82-96AE-DC06-00CC-56A67D215473}"/>
          </ac:spMkLst>
        </pc:spChg>
        <pc:spChg chg="add mod">
          <ac:chgData name="Thais CarolinE de Almeida da Silva" userId="000d63ac1f035176" providerId="LiveId" clId="{3CCD7ED1-066F-4A20-8C03-D320326DC3B8}" dt="2026-10-09T08:38:19.824" v="2611" actId="1035"/>
          <ac:spMkLst>
            <pc:docMk/>
            <pc:sldMk cId="4020906626" sldId="288"/>
            <ac:spMk id="3" creationId="{21DCACA9-F7BD-CECC-8C4C-F02F10F0E2B0}"/>
          </ac:spMkLst>
        </pc:spChg>
        <pc:spChg chg="add mod">
          <ac:chgData name="Thais CarolinE de Almeida da Silva" userId="000d63ac1f035176" providerId="LiveId" clId="{3CCD7ED1-066F-4A20-8C03-D320326DC3B8}" dt="2026-10-09T11:12:30.371" v="4095" actId="1076"/>
          <ac:spMkLst>
            <pc:docMk/>
            <pc:sldMk cId="4020906626" sldId="288"/>
            <ac:spMk id="5" creationId="{A79AC128-B119-BE9F-AC44-441F2BAEB764}"/>
          </ac:spMkLst>
        </pc:spChg>
        <pc:spChg chg="add mod">
          <ac:chgData name="Thais CarolinE de Almeida da Silva" userId="000d63ac1f035176" providerId="LiveId" clId="{3CCD7ED1-066F-4A20-8C03-D320326DC3B8}" dt="2026-10-09T08:38:19.824" v="2611" actId="1035"/>
          <ac:spMkLst>
            <pc:docMk/>
            <pc:sldMk cId="4020906626" sldId="288"/>
            <ac:spMk id="6" creationId="{89BFF0DB-998F-2F5D-4C46-84F966B1042A}"/>
          </ac:spMkLst>
        </pc:spChg>
        <pc:spChg chg="add mod">
          <ac:chgData name="Thais CarolinE de Almeida da Silva" userId="000d63ac1f035176" providerId="LiveId" clId="{3CCD7ED1-066F-4A20-8C03-D320326DC3B8}" dt="2026-10-09T11:08:43.403" v="4045" actId="14100"/>
          <ac:spMkLst>
            <pc:docMk/>
            <pc:sldMk cId="4020906626" sldId="288"/>
            <ac:spMk id="11" creationId="{05DF288A-8AA0-CCD2-32DE-1698AA162E2F}"/>
          </ac:spMkLst>
        </pc:spChg>
        <pc:spChg chg="mod">
          <ac:chgData name="Thais CarolinE de Almeida da Silva" userId="000d63ac1f035176" providerId="LiveId" clId="{3CCD7ED1-066F-4A20-8C03-D320326DC3B8}" dt="2026-10-09T11:08:55.054" v="4050" actId="1076"/>
          <ac:spMkLst>
            <pc:docMk/>
            <pc:sldMk cId="4020906626" sldId="288"/>
            <ac:spMk id="39" creationId="{512D19D3-0E57-8364-FDA7-A29411B85B22}"/>
          </ac:spMkLst>
        </pc:spChg>
        <pc:spChg chg="mod">
          <ac:chgData name="Thais CarolinE de Almeida da Silva" userId="000d63ac1f035176" providerId="LiveId" clId="{3CCD7ED1-066F-4A20-8C03-D320326DC3B8}" dt="2026-10-09T11:08:55.054" v="4050" actId="1076"/>
          <ac:spMkLst>
            <pc:docMk/>
            <pc:sldMk cId="4020906626" sldId="288"/>
            <ac:spMk id="41" creationId="{8D47F34C-B0EC-B43E-524D-62F2475E4531}"/>
          </ac:spMkLst>
        </pc:spChg>
        <pc:spChg chg="mod">
          <ac:chgData name="Thais CarolinE de Almeida da Silva" userId="000d63ac1f035176" providerId="LiveId" clId="{3CCD7ED1-066F-4A20-8C03-D320326DC3B8}" dt="2026-10-09T09:28:06.126" v="3293" actId="20577"/>
          <ac:spMkLst>
            <pc:docMk/>
            <pc:sldMk cId="4020906626" sldId="288"/>
            <ac:spMk id="120" creationId="{CB0B7436-D56B-762F-E79F-72CAE5DCEF62}"/>
          </ac:spMkLst>
        </pc:spChg>
        <pc:spChg chg="mod">
          <ac:chgData name="Thais CarolinE de Almeida da Silva" userId="000d63ac1f035176" providerId="LiveId" clId="{3CCD7ED1-066F-4A20-8C03-D320326DC3B8}" dt="2026-10-09T09:25:33.606" v="3285" actId="20577"/>
          <ac:spMkLst>
            <pc:docMk/>
            <pc:sldMk cId="4020906626" sldId="288"/>
            <ac:spMk id="123" creationId="{F37F5590-D71D-70B3-D6BF-0E2FCF8C80E1}"/>
          </ac:spMkLst>
        </pc:spChg>
        <pc:graphicFrameChg chg="add mod ord modGraphic">
          <ac:chgData name="Thais CarolinE de Almeida da Silva" userId="000d63ac1f035176" providerId="LiveId" clId="{3CCD7ED1-066F-4A20-8C03-D320326DC3B8}" dt="2026-10-09T11:13:33.088" v="4106" actId="1076"/>
          <ac:graphicFrameMkLst>
            <pc:docMk/>
            <pc:sldMk cId="4020906626" sldId="288"/>
            <ac:graphicFrameMk id="10" creationId="{4E30021F-3235-B691-5214-79B8C2245B3D}"/>
          </ac:graphicFrameMkLst>
        </pc:graphicFrameChg>
        <pc:picChg chg="add">
          <ac:chgData name="Thais CarolinE de Almeida da Silva" userId="000d63ac1f035176" providerId="LiveId" clId="{3CCD7ED1-066F-4A20-8C03-D320326DC3B8}" dt="2026-10-07T12:45:06.299" v="1707" actId="22"/>
          <ac:picMkLst>
            <pc:docMk/>
            <pc:sldMk cId="4020906626" sldId="288"/>
            <ac:picMk id="7" creationId="{6DDE069F-8F6E-6028-EECA-27C63BC30ACC}"/>
          </ac:picMkLst>
        </pc:picChg>
        <pc:picChg chg="add mod">
          <ac:chgData name="Thais CarolinE de Almeida da Silva" userId="000d63ac1f035176" providerId="LiveId" clId="{3CCD7ED1-066F-4A20-8C03-D320326DC3B8}" dt="2026-10-09T11:13:20.251" v="4103" actId="1076"/>
          <ac:picMkLst>
            <pc:docMk/>
            <pc:sldMk cId="4020906626" sldId="288"/>
            <ac:picMk id="8" creationId="{3D0A509A-09DB-A1F6-87CF-A4B634420227}"/>
          </ac:picMkLst>
        </pc:picChg>
        <pc:picChg chg="add mod">
          <ac:chgData name="Thais CarolinE de Almeida da Silva" userId="000d63ac1f035176" providerId="LiveId" clId="{3CCD7ED1-066F-4A20-8C03-D320326DC3B8}" dt="2026-10-12T09:59:46.062" v="4352" actId="1076"/>
          <ac:picMkLst>
            <pc:docMk/>
            <pc:sldMk cId="4020906626" sldId="288"/>
            <ac:picMk id="16" creationId="{A2D24726-157D-9556-09AC-6AEBFC81E19D}"/>
          </ac:picMkLst>
        </pc:picChg>
        <pc:picChg chg="mod">
          <ac:chgData name="Thais CarolinE de Almeida da Silva" userId="000d63ac1f035176" providerId="LiveId" clId="{3CCD7ED1-066F-4A20-8C03-D320326DC3B8}" dt="2026-10-09T11:08:46.853" v="4047" actId="1076"/>
          <ac:picMkLst>
            <pc:docMk/>
            <pc:sldMk cId="4020906626" sldId="288"/>
            <ac:picMk id="33" creationId="{4DE96370-CF0D-85DD-B406-46D25C18FDA0}"/>
          </ac:picMkLst>
        </pc:picChg>
        <pc:picChg chg="mod ord">
          <ac:chgData name="Thais CarolinE de Almeida da Silva" userId="000d63ac1f035176" providerId="LiveId" clId="{3CCD7ED1-066F-4A20-8C03-D320326DC3B8}" dt="2026-10-09T11:09:04.232" v="4053" actId="1076"/>
          <ac:picMkLst>
            <pc:docMk/>
            <pc:sldMk cId="4020906626" sldId="288"/>
            <ac:picMk id="37" creationId="{24AFC455-2AC0-0C96-E019-04D1C87870D1}"/>
          </ac:picMkLst>
        </pc:picChg>
      </pc:sldChg>
      <pc:sldChg chg="addSp delSp modSp add mod modNotesTx">
        <pc:chgData name="Thais CarolinE de Almeida da Silva" userId="000d63ac1f035176" providerId="LiveId" clId="{3CCD7ED1-066F-4A20-8C03-D320326DC3B8}" dt="2026-10-09T08:19:48.287" v="2417" actId="20577"/>
        <pc:sldMkLst>
          <pc:docMk/>
          <pc:sldMk cId="291725566" sldId="290"/>
        </pc:sldMkLst>
        <pc:spChg chg="add mod">
          <ac:chgData name="Thais CarolinE de Almeida da Silva" userId="000d63ac1f035176" providerId="LiveId" clId="{3CCD7ED1-066F-4A20-8C03-D320326DC3B8}" dt="2026-10-07T12:38:07.508" v="1662" actId="1076"/>
          <ac:spMkLst>
            <pc:docMk/>
            <pc:sldMk cId="291725566" sldId="290"/>
            <ac:spMk id="6" creationId="{CC757509-0F34-40D8-FD3B-5C7F835F14B5}"/>
          </ac:spMkLst>
        </pc:spChg>
        <pc:spChg chg="mod">
          <ac:chgData name="Thais CarolinE de Almeida da Silva" userId="000d63ac1f035176" providerId="LiveId" clId="{3CCD7ED1-066F-4A20-8C03-D320326DC3B8}" dt="2026-10-07T12:53:39.060" v="1845" actId="20577"/>
          <ac:spMkLst>
            <pc:docMk/>
            <pc:sldMk cId="291725566" sldId="290"/>
            <ac:spMk id="123" creationId="{4FAA521E-2337-22F8-873B-B49E2BF2E835}"/>
          </ac:spMkLst>
        </pc:spChg>
        <pc:picChg chg="add mod">
          <ac:chgData name="Thais CarolinE de Almeida da Silva" userId="000d63ac1f035176" providerId="LiveId" clId="{3CCD7ED1-066F-4A20-8C03-D320326DC3B8}" dt="2026-10-08T09:29:40.278" v="2087" actId="1076"/>
          <ac:picMkLst>
            <pc:docMk/>
            <pc:sldMk cId="291725566" sldId="290"/>
            <ac:picMk id="3" creationId="{9CF8FA55-1DE8-70BB-D3D9-74C767C1AB0E}"/>
          </ac:picMkLst>
        </pc:picChg>
        <pc:picChg chg="add mod">
          <ac:chgData name="Thais CarolinE de Almeida da Silva" userId="000d63ac1f035176" providerId="LiveId" clId="{3CCD7ED1-066F-4A20-8C03-D320326DC3B8}" dt="2026-10-07T12:44:50.127" v="1703" actId="1076"/>
          <ac:picMkLst>
            <pc:docMk/>
            <pc:sldMk cId="291725566" sldId="290"/>
            <ac:picMk id="8" creationId="{039183A6-D10E-12CD-0BF1-DA9CCC40EECB}"/>
          </ac:picMkLst>
        </pc:picChg>
      </pc:sldChg>
      <pc:sldChg chg="addSp delSp modSp add mod delAnim modAnim modNotesTx">
        <pc:chgData name="Thais CarolinE de Almeida da Silva" userId="000d63ac1f035176" providerId="LiveId" clId="{3CCD7ED1-066F-4A20-8C03-D320326DC3B8}" dt="2026-10-13T04:51:09.061" v="4741" actId="20577"/>
        <pc:sldMkLst>
          <pc:docMk/>
          <pc:sldMk cId="2527378996" sldId="292"/>
        </pc:sldMkLst>
        <pc:spChg chg="add mod">
          <ac:chgData name="Thais CarolinE de Almeida da Silva" userId="000d63ac1f035176" providerId="LiveId" clId="{3CCD7ED1-066F-4A20-8C03-D320326DC3B8}" dt="2026-10-13T04:50:03.710" v="4739" actId="14100"/>
          <ac:spMkLst>
            <pc:docMk/>
            <pc:sldMk cId="2527378996" sldId="292"/>
            <ac:spMk id="5" creationId="{0E49EAEE-CB76-21BA-E82D-F514F68A0143}"/>
          </ac:spMkLst>
        </pc:spChg>
        <pc:spChg chg="mod">
          <ac:chgData name="Thais CarolinE de Almeida da Silva" userId="000d63ac1f035176" providerId="LiveId" clId="{3CCD7ED1-066F-4A20-8C03-D320326DC3B8}" dt="2026-10-12T15:31:24.297" v="4684" actId="1076"/>
          <ac:spMkLst>
            <pc:docMk/>
            <pc:sldMk cId="2527378996" sldId="292"/>
            <ac:spMk id="12" creationId="{230989B4-6E65-2A2C-6F3A-EDB34F63FD52}"/>
          </ac:spMkLst>
        </pc:spChg>
        <pc:spChg chg="add mod">
          <ac:chgData name="Thais CarolinE de Almeida da Silva" userId="000d63ac1f035176" providerId="LiveId" clId="{3CCD7ED1-066F-4A20-8C03-D320326DC3B8}" dt="2026-10-12T15:31:03.707" v="4678" actId="113"/>
          <ac:spMkLst>
            <pc:docMk/>
            <pc:sldMk cId="2527378996" sldId="292"/>
            <ac:spMk id="16" creationId="{DC6D7A8A-1BE7-7584-28D3-7C49AF034F57}"/>
          </ac:spMkLst>
        </pc:spChg>
        <pc:spChg chg="mod">
          <ac:chgData name="Thais CarolinE de Almeida da Silva" userId="000d63ac1f035176" providerId="LiveId" clId="{3CCD7ED1-066F-4A20-8C03-D320326DC3B8}" dt="2026-10-12T09:52:37.260" v="4231" actId="20577"/>
          <ac:spMkLst>
            <pc:docMk/>
            <pc:sldMk cId="2527378996" sldId="292"/>
            <ac:spMk id="120" creationId="{405F75AD-9279-25B6-958E-9C508DD5D05E}"/>
          </ac:spMkLst>
        </pc:spChg>
        <pc:picChg chg="add mod modCrop">
          <ac:chgData name="Thais CarolinE de Almeida da Silva" userId="000d63ac1f035176" providerId="LiveId" clId="{3CCD7ED1-066F-4A20-8C03-D320326DC3B8}" dt="2026-10-13T04:49:17.745" v="4727" actId="1076"/>
          <ac:picMkLst>
            <pc:docMk/>
            <pc:sldMk cId="2527378996" sldId="292"/>
            <ac:picMk id="3" creationId="{522B5D4F-36B7-16D1-6878-4500F7BA08BA}"/>
          </ac:picMkLst>
        </pc:picChg>
        <pc:picChg chg="add mod modCrop">
          <ac:chgData name="Thais CarolinE de Almeida da Silva" userId="000d63ac1f035176" providerId="LiveId" clId="{3CCD7ED1-066F-4A20-8C03-D320326DC3B8}" dt="2026-10-13T04:49:19.509" v="4728" actId="1076"/>
          <ac:picMkLst>
            <pc:docMk/>
            <pc:sldMk cId="2527378996" sldId="292"/>
            <ac:picMk id="6" creationId="{264C9D99-AD8F-328C-3FEE-A63B67A310C1}"/>
          </ac:picMkLst>
        </pc:picChg>
        <pc:picChg chg="add mod">
          <ac:chgData name="Thais CarolinE de Almeida da Silva" userId="000d63ac1f035176" providerId="LiveId" clId="{3CCD7ED1-066F-4A20-8C03-D320326DC3B8}" dt="2026-10-12T15:31:28.841" v="4686" actId="1076"/>
          <ac:picMkLst>
            <pc:docMk/>
            <pc:sldMk cId="2527378996" sldId="292"/>
            <ac:picMk id="17" creationId="{22B4CA82-6D98-01E1-C952-0782254C4118}"/>
          </ac:picMkLst>
        </pc:picChg>
      </pc:sldChg>
      <pc:sldChg chg="addSp delSp modSp add mod modNotesTx">
        <pc:chgData name="Thais CarolinE de Almeida da Silva" userId="000d63ac1f035176" providerId="LiveId" clId="{3CCD7ED1-066F-4A20-8C03-D320326DC3B8}" dt="2026-10-12T13:39:38.591" v="4641" actId="1076"/>
        <pc:sldMkLst>
          <pc:docMk/>
          <pc:sldMk cId="2525957806" sldId="293"/>
        </pc:sldMkLst>
        <pc:spChg chg="add mod">
          <ac:chgData name="Thais CarolinE de Almeida da Silva" userId="000d63ac1f035176" providerId="LiveId" clId="{3CCD7ED1-066F-4A20-8C03-D320326DC3B8}" dt="2026-10-12T09:53:12.291" v="4257" actId="1076"/>
          <ac:spMkLst>
            <pc:docMk/>
            <pc:sldMk cId="2525957806" sldId="293"/>
            <ac:spMk id="3" creationId="{1C94B9EC-A16A-EEA9-CBBC-AC0E72B394F7}"/>
          </ac:spMkLst>
        </pc:spChg>
        <pc:spChg chg="add mod">
          <ac:chgData name="Thais CarolinE de Almeida da Silva" userId="000d63ac1f035176" providerId="LiveId" clId="{3CCD7ED1-066F-4A20-8C03-D320326DC3B8}" dt="2026-10-12T13:39:38.591" v="4641" actId="1076"/>
          <ac:spMkLst>
            <pc:docMk/>
            <pc:sldMk cId="2525957806" sldId="293"/>
            <ac:spMk id="5" creationId="{DD46FDD6-954C-571C-CFF3-B2EFBAF42D7E}"/>
          </ac:spMkLst>
        </pc:spChg>
        <pc:spChg chg="add mod">
          <ac:chgData name="Thais CarolinE de Almeida da Silva" userId="000d63ac1f035176" providerId="LiveId" clId="{3CCD7ED1-066F-4A20-8C03-D320326DC3B8}" dt="2026-10-09T09:31:19.344" v="3362" actId="20577"/>
          <ac:spMkLst>
            <pc:docMk/>
            <pc:sldMk cId="2525957806" sldId="293"/>
            <ac:spMk id="9" creationId="{C0C7F46E-2A7B-D265-BCD7-B0E98A8F0A4B}"/>
          </ac:spMkLst>
        </pc:spChg>
        <pc:spChg chg="add mod">
          <ac:chgData name="Thais CarolinE de Almeida da Silva" userId="000d63ac1f035176" providerId="LiveId" clId="{3CCD7ED1-066F-4A20-8C03-D320326DC3B8}" dt="2026-10-09T09:32:04.487" v="3372" actId="207"/>
          <ac:spMkLst>
            <pc:docMk/>
            <pc:sldMk cId="2525957806" sldId="293"/>
            <ac:spMk id="13" creationId="{EB313FE4-6DEA-0F28-406F-989CCF6C39F4}"/>
          </ac:spMkLst>
        </pc:spChg>
        <pc:spChg chg="add mod">
          <ac:chgData name="Thais CarolinE de Almeida da Silva" userId="000d63ac1f035176" providerId="LiveId" clId="{3CCD7ED1-066F-4A20-8C03-D320326DC3B8}" dt="2026-10-12T13:29:30.088" v="4630" actId="1076"/>
          <ac:spMkLst>
            <pc:docMk/>
            <pc:sldMk cId="2525957806" sldId="293"/>
            <ac:spMk id="17" creationId="{E441EC81-238B-F5E3-7C06-6B08F4F394E4}"/>
          </ac:spMkLst>
        </pc:spChg>
        <pc:spChg chg="add mod">
          <ac:chgData name="Thais CarolinE de Almeida da Silva" userId="000d63ac1f035176" providerId="LiveId" clId="{3CCD7ED1-066F-4A20-8C03-D320326DC3B8}" dt="2026-10-12T13:29:34.268" v="4631" actId="1076"/>
          <ac:spMkLst>
            <pc:docMk/>
            <pc:sldMk cId="2525957806" sldId="293"/>
            <ac:spMk id="21" creationId="{CC277AA7-A9D2-CADC-0153-C1F111DF4B67}"/>
          </ac:spMkLst>
        </pc:spChg>
        <pc:spChg chg="add mod">
          <ac:chgData name="Thais CarolinE de Almeida da Silva" userId="000d63ac1f035176" providerId="LiveId" clId="{3CCD7ED1-066F-4A20-8C03-D320326DC3B8}" dt="2026-10-12T13:39:17.327" v="4636" actId="14100"/>
          <ac:spMkLst>
            <pc:docMk/>
            <pc:sldMk cId="2525957806" sldId="293"/>
            <ac:spMk id="28" creationId="{D72E2226-6CEC-7E94-2F75-452FC6C56A2D}"/>
          </ac:spMkLst>
        </pc:spChg>
        <pc:spChg chg="add mod">
          <ac:chgData name="Thais CarolinE de Almeida da Silva" userId="000d63ac1f035176" providerId="LiveId" clId="{3CCD7ED1-066F-4A20-8C03-D320326DC3B8}" dt="2026-10-09T09:36:35.216" v="3431" actId="1076"/>
          <ac:spMkLst>
            <pc:docMk/>
            <pc:sldMk cId="2525957806" sldId="293"/>
            <ac:spMk id="30" creationId="{BED87D5D-2658-B1AE-CC71-FD6B347C9578}"/>
          </ac:spMkLst>
        </pc:spChg>
        <pc:spChg chg="add mod">
          <ac:chgData name="Thais CarolinE de Almeida da Silva" userId="000d63ac1f035176" providerId="LiveId" clId="{3CCD7ED1-066F-4A20-8C03-D320326DC3B8}" dt="2026-10-12T13:39:31.556" v="4639" actId="14100"/>
          <ac:spMkLst>
            <pc:docMk/>
            <pc:sldMk cId="2525957806" sldId="293"/>
            <ac:spMk id="32" creationId="{6514B036-B8D4-B79B-3416-256D15B14A5C}"/>
          </ac:spMkLst>
        </pc:spChg>
        <pc:spChg chg="add mod">
          <ac:chgData name="Thais CarolinE de Almeida da Silva" userId="000d63ac1f035176" providerId="LiveId" clId="{3CCD7ED1-066F-4A20-8C03-D320326DC3B8}" dt="2026-10-09T11:02:13.189" v="4022" actId="14100"/>
          <ac:spMkLst>
            <pc:docMk/>
            <pc:sldMk cId="2525957806" sldId="293"/>
            <ac:spMk id="42" creationId="{3215D538-5478-769B-7CB9-A67D9C44AF53}"/>
          </ac:spMkLst>
        </pc:spChg>
        <pc:spChg chg="add mod">
          <ac:chgData name="Thais CarolinE de Almeida da Silva" userId="000d63ac1f035176" providerId="LiveId" clId="{3CCD7ED1-066F-4A20-8C03-D320326DC3B8}" dt="2026-10-09T11:03:04.689" v="4040" actId="1076"/>
          <ac:spMkLst>
            <pc:docMk/>
            <pc:sldMk cId="2525957806" sldId="293"/>
            <ac:spMk id="46" creationId="{A6D96A0E-519B-A7DF-7565-AAB6846E1804}"/>
          </ac:spMkLst>
        </pc:spChg>
        <pc:spChg chg="mod">
          <ac:chgData name="Thais CarolinE de Almeida da Silva" userId="000d63ac1f035176" providerId="LiveId" clId="{3CCD7ED1-066F-4A20-8C03-D320326DC3B8}" dt="2026-10-12T09:52:34.393" v="4229" actId="20577"/>
          <ac:spMkLst>
            <pc:docMk/>
            <pc:sldMk cId="2525957806" sldId="293"/>
            <ac:spMk id="120" creationId="{807E6002-C234-9440-53DB-6E2AEB040AA0}"/>
          </ac:spMkLst>
        </pc:spChg>
        <pc:picChg chg="add mod">
          <ac:chgData name="Thais CarolinE de Almeida da Silva" userId="000d63ac1f035176" providerId="LiveId" clId="{3CCD7ED1-066F-4A20-8C03-D320326DC3B8}" dt="2026-10-12T13:29:30.088" v="4630" actId="1076"/>
          <ac:picMkLst>
            <pc:docMk/>
            <pc:sldMk cId="2525957806" sldId="293"/>
            <ac:picMk id="15" creationId="{8C1364A8-94BB-FABF-1A79-71DB8F5BD69B}"/>
          </ac:picMkLst>
        </pc:picChg>
        <pc:picChg chg="add mod">
          <ac:chgData name="Thais CarolinE de Almeida da Silva" userId="000d63ac1f035176" providerId="LiveId" clId="{3CCD7ED1-066F-4A20-8C03-D320326DC3B8}" dt="2026-10-12T13:29:36.422" v="4632" actId="1076"/>
          <ac:picMkLst>
            <pc:docMk/>
            <pc:sldMk cId="2525957806" sldId="293"/>
            <ac:picMk id="19" creationId="{02ECECFD-015C-F1CD-6329-052379F08BA1}"/>
          </ac:picMkLst>
        </pc:picChg>
        <pc:picChg chg="add mod">
          <ac:chgData name="Thais CarolinE de Almeida da Silva" userId="000d63ac1f035176" providerId="LiveId" clId="{3CCD7ED1-066F-4A20-8C03-D320326DC3B8}" dt="2026-10-12T13:29:42.168" v="4634" actId="14100"/>
          <ac:picMkLst>
            <pc:docMk/>
            <pc:sldMk cId="2525957806" sldId="293"/>
            <ac:picMk id="25" creationId="{116DD2B2-88A5-51DA-1A1C-702E437258FD}"/>
          </ac:picMkLst>
        </pc:picChg>
        <pc:picChg chg="add mod">
          <ac:chgData name="Thais CarolinE de Almeida da Silva" userId="000d63ac1f035176" providerId="LiveId" clId="{3CCD7ED1-066F-4A20-8C03-D320326DC3B8}" dt="2026-10-12T13:29:39.620" v="4633" actId="14100"/>
          <ac:picMkLst>
            <pc:docMk/>
            <pc:sldMk cId="2525957806" sldId="293"/>
            <ac:picMk id="27" creationId="{F4FEB5C3-470C-B254-91B3-E14B546307B6}"/>
          </ac:picMkLst>
        </pc:picChg>
        <pc:picChg chg="add mod">
          <ac:chgData name="Thais CarolinE de Almeida da Silva" userId="000d63ac1f035176" providerId="LiveId" clId="{3CCD7ED1-066F-4A20-8C03-D320326DC3B8}" dt="2026-10-09T11:02:57.249" v="4038" actId="1076"/>
          <ac:picMkLst>
            <pc:docMk/>
            <pc:sldMk cId="2525957806" sldId="293"/>
            <ac:picMk id="44" creationId="{471E9557-D78B-DAEF-D899-D388CBEF7B4A}"/>
          </ac:picMkLst>
        </pc:picChg>
      </pc:sldChg>
      <pc:sldChg chg="addSp delSp modSp add mod ord modShow">
        <pc:chgData name="Thais CarolinE de Almeida da Silva" userId="000d63ac1f035176" providerId="LiveId" clId="{3CCD7ED1-066F-4A20-8C03-D320326DC3B8}" dt="2026-10-12T10:20:27.667" v="4549" actId="729"/>
        <pc:sldMkLst>
          <pc:docMk/>
          <pc:sldMk cId="3890397827" sldId="294"/>
        </pc:sldMkLst>
        <pc:spChg chg="add mod">
          <ac:chgData name="Thais CarolinE de Almeida da Silva" userId="000d63ac1f035176" providerId="LiveId" clId="{3CCD7ED1-066F-4A20-8C03-D320326DC3B8}" dt="2026-10-12T10:03:27.070" v="4401" actId="1076"/>
          <ac:spMkLst>
            <pc:docMk/>
            <pc:sldMk cId="3890397827" sldId="294"/>
            <ac:spMk id="7" creationId="{6EC50362-466B-0537-F3C0-2DC394527B01}"/>
          </ac:spMkLst>
        </pc:spChg>
        <pc:spChg chg="del">
          <ac:chgData name="Thais CarolinE de Almeida da Silva" userId="000d63ac1f035176" providerId="LiveId" clId="{3CCD7ED1-066F-4A20-8C03-D320326DC3B8}" dt="2026-10-12T10:01:50.469" v="4388" actId="478"/>
          <ac:spMkLst>
            <pc:docMk/>
            <pc:sldMk cId="3890397827" sldId="294"/>
            <ac:spMk id="10" creationId="{F4DA1DAB-1A1E-A1A4-4AA7-1B59BCEB8BE0}"/>
          </ac:spMkLst>
        </pc:spChg>
        <pc:spChg chg="del">
          <ac:chgData name="Thais CarolinE de Almeida da Silva" userId="000d63ac1f035176" providerId="LiveId" clId="{3CCD7ED1-066F-4A20-8C03-D320326DC3B8}" dt="2026-10-12T10:02:50.559" v="4396" actId="478"/>
          <ac:spMkLst>
            <pc:docMk/>
            <pc:sldMk cId="3890397827" sldId="294"/>
            <ac:spMk id="120" creationId="{6E0B505A-AC27-868E-63F9-2AC293FAFA4E}"/>
          </ac:spMkLst>
        </pc:spChg>
        <pc:spChg chg="mod">
          <ac:chgData name="Thais CarolinE de Almeida da Silva" userId="000d63ac1f035176" providerId="LiveId" clId="{3CCD7ED1-066F-4A20-8C03-D320326DC3B8}" dt="2026-10-12T10:17:08.174" v="4541" actId="20577"/>
          <ac:spMkLst>
            <pc:docMk/>
            <pc:sldMk cId="3890397827" sldId="294"/>
            <ac:spMk id="123" creationId="{1ED13135-80BA-8089-0121-D046D56FB258}"/>
          </ac:spMkLst>
        </pc:spChg>
        <pc:picChg chg="del">
          <ac:chgData name="Thais CarolinE de Almeida da Silva" userId="000d63ac1f035176" providerId="LiveId" clId="{3CCD7ED1-066F-4A20-8C03-D320326DC3B8}" dt="2026-10-12T10:01:48.256" v="4385" actId="478"/>
          <ac:picMkLst>
            <pc:docMk/>
            <pc:sldMk cId="3890397827" sldId="294"/>
            <ac:picMk id="3" creationId="{8A6981CD-E77C-D3AE-1DB6-7CC1FE320B27}"/>
          </ac:picMkLst>
        </pc:picChg>
        <pc:picChg chg="del">
          <ac:chgData name="Thais CarolinE de Almeida da Silva" userId="000d63ac1f035176" providerId="LiveId" clId="{3CCD7ED1-066F-4A20-8C03-D320326DC3B8}" dt="2026-10-12T10:01:51.089" v="4389" actId="478"/>
          <ac:picMkLst>
            <pc:docMk/>
            <pc:sldMk cId="3890397827" sldId="294"/>
            <ac:picMk id="5" creationId="{32B06CF2-9C29-C4A7-052D-176AA5EBB5AD}"/>
          </ac:picMkLst>
        </pc:picChg>
        <pc:picChg chg="del">
          <ac:chgData name="Thais CarolinE de Almeida da Silva" userId="000d63ac1f035176" providerId="LiveId" clId="{3CCD7ED1-066F-4A20-8C03-D320326DC3B8}" dt="2026-10-12T10:01:48.660" v="4386" actId="478"/>
          <ac:picMkLst>
            <pc:docMk/>
            <pc:sldMk cId="3890397827" sldId="294"/>
            <ac:picMk id="6" creationId="{FEED51DF-FD98-C690-8D56-758C284EEBF0}"/>
          </ac:picMkLst>
        </pc:picChg>
        <pc:picChg chg="del">
          <ac:chgData name="Thais CarolinE de Almeida da Silva" userId="000d63ac1f035176" providerId="LiveId" clId="{3CCD7ED1-066F-4A20-8C03-D320326DC3B8}" dt="2026-10-12T10:01:49.172" v="4387" actId="478"/>
          <ac:picMkLst>
            <pc:docMk/>
            <pc:sldMk cId="3890397827" sldId="294"/>
            <ac:picMk id="8" creationId="{4645BFA9-70C6-918E-7D51-18F0AE6443C7}"/>
          </ac:picMkLst>
        </pc:picChg>
        <pc:picChg chg="del">
          <ac:chgData name="Thais CarolinE de Almeida da Silva" userId="000d63ac1f035176" providerId="LiveId" clId="{3CCD7ED1-066F-4A20-8C03-D320326DC3B8}" dt="2026-10-12T10:01:51.778" v="4390" actId="478"/>
          <ac:picMkLst>
            <pc:docMk/>
            <pc:sldMk cId="3890397827" sldId="294"/>
            <ac:picMk id="12" creationId="{24F7B175-652C-1ED7-301D-733714291561}"/>
          </ac:picMkLst>
        </pc:picChg>
      </pc:sldChg>
      <pc:sldChg chg="addSp modSp add mod modShow modNotesTx">
        <pc:chgData name="Thais CarolinE de Almeida da Silva" userId="000d63ac1f035176" providerId="LiveId" clId="{3CCD7ED1-066F-4A20-8C03-D320326DC3B8}" dt="2026-10-12T10:20:31.754" v="4550" actId="729"/>
        <pc:sldMkLst>
          <pc:docMk/>
          <pc:sldMk cId="2853840905" sldId="295"/>
        </pc:sldMkLst>
        <pc:spChg chg="add mod">
          <ac:chgData name="Thais CarolinE de Almeida da Silva" userId="000d63ac1f035176" providerId="LiveId" clId="{3CCD7ED1-066F-4A20-8C03-D320326DC3B8}" dt="2026-10-12T10:13:21.130" v="4498" actId="113"/>
          <ac:spMkLst>
            <pc:docMk/>
            <pc:sldMk cId="2853840905" sldId="295"/>
            <ac:spMk id="6" creationId="{5AC3A737-9637-2C6E-E227-90E8F4660A77}"/>
          </ac:spMkLst>
        </pc:spChg>
        <pc:spChg chg="mod">
          <ac:chgData name="Thais CarolinE de Almeida da Silva" userId="000d63ac1f035176" providerId="LiveId" clId="{3CCD7ED1-066F-4A20-8C03-D320326DC3B8}" dt="2026-10-12T10:04:28.604" v="4437" actId="20577"/>
          <ac:spMkLst>
            <pc:docMk/>
            <pc:sldMk cId="2853840905" sldId="295"/>
            <ac:spMk id="120" creationId="{82CC683E-CD26-2A6B-4AC2-F7A5C4E29A98}"/>
          </ac:spMkLst>
        </pc:spChg>
        <pc:spChg chg="mod">
          <ac:chgData name="Thais CarolinE de Almeida da Silva" userId="000d63ac1f035176" providerId="LiveId" clId="{3CCD7ED1-066F-4A20-8C03-D320326DC3B8}" dt="2026-10-12T10:17:12.221" v="4543" actId="20577"/>
          <ac:spMkLst>
            <pc:docMk/>
            <pc:sldMk cId="2853840905" sldId="295"/>
            <ac:spMk id="123" creationId="{42BAB3F0-10B4-95F2-78FE-5D06FABF1D56}"/>
          </ac:spMkLst>
        </pc:spChg>
        <pc:picChg chg="add mod">
          <ac:chgData name="Thais CarolinE de Almeida da Silva" userId="000d63ac1f035176" providerId="LiveId" clId="{3CCD7ED1-066F-4A20-8C03-D320326DC3B8}" dt="2026-10-12T10:06:58.316" v="4471" actId="1076"/>
          <ac:picMkLst>
            <pc:docMk/>
            <pc:sldMk cId="2853840905" sldId="295"/>
            <ac:picMk id="3" creationId="{98985018-2008-FB2B-C608-5772C90CF05B}"/>
          </ac:picMkLst>
        </pc:picChg>
      </pc:sldChg>
      <pc:sldChg chg="addSp delSp modSp add mod">
        <pc:chgData name="Thais CarolinE de Almeida da Silva" userId="000d63ac1f035176" providerId="LiveId" clId="{3CCD7ED1-066F-4A20-8C03-D320326DC3B8}" dt="2026-10-12T10:27:36.215" v="4605" actId="1076"/>
        <pc:sldMkLst>
          <pc:docMk/>
          <pc:sldMk cId="2352710941" sldId="296"/>
        </pc:sldMkLst>
        <pc:spChg chg="add del mod">
          <ac:chgData name="Thais CarolinE de Almeida da Silva" userId="000d63ac1f035176" providerId="LiveId" clId="{3CCD7ED1-066F-4A20-8C03-D320326DC3B8}" dt="2026-10-12T10:16:25.862" v="4528" actId="478"/>
          <ac:spMkLst>
            <pc:docMk/>
            <pc:sldMk cId="2352710941" sldId="296"/>
            <ac:spMk id="2" creationId="{0ED184F3-0D63-135A-E1A2-4FCD57DF5408}"/>
          </ac:spMkLst>
        </pc:spChg>
        <pc:spChg chg="del">
          <ac:chgData name="Thais CarolinE de Almeida da Silva" userId="000d63ac1f035176" providerId="LiveId" clId="{3CCD7ED1-066F-4A20-8C03-D320326DC3B8}" dt="2026-10-12T10:16:27.458" v="4529" actId="478"/>
          <ac:spMkLst>
            <pc:docMk/>
            <pc:sldMk cId="2352710941" sldId="296"/>
            <ac:spMk id="3" creationId="{71FC66BB-FF56-9D47-D6B5-8DF7E200BF7C}"/>
          </ac:spMkLst>
        </pc:spChg>
        <pc:spChg chg="add mod">
          <ac:chgData name="Thais CarolinE de Almeida da Silva" userId="000d63ac1f035176" providerId="LiveId" clId="{3CCD7ED1-066F-4A20-8C03-D320326DC3B8}" dt="2026-10-12T10:27:32.563" v="4603" actId="1076"/>
          <ac:spMkLst>
            <pc:docMk/>
            <pc:sldMk cId="2352710941" sldId="296"/>
            <ac:spMk id="3" creationId="{8BD3D46F-414F-0174-BF96-659202070B7D}"/>
          </ac:spMkLst>
        </pc:spChg>
        <pc:spChg chg="add del mod">
          <ac:chgData name="Thais CarolinE de Almeida da Silva" userId="000d63ac1f035176" providerId="LiveId" clId="{3CCD7ED1-066F-4A20-8C03-D320326DC3B8}" dt="2026-10-12T10:16:23.825" v="4527" actId="478"/>
          <ac:spMkLst>
            <pc:docMk/>
            <pc:sldMk cId="2352710941" sldId="296"/>
            <ac:spMk id="5" creationId="{E2AD43B5-AA22-D9F1-0759-F31ADEFF84AB}"/>
          </ac:spMkLst>
        </pc:spChg>
        <pc:spChg chg="add del mod">
          <ac:chgData name="Thais CarolinE de Almeida da Silva" userId="000d63ac1f035176" providerId="LiveId" clId="{3CCD7ED1-066F-4A20-8C03-D320326DC3B8}" dt="2026-10-12T10:16:23.825" v="4527" actId="478"/>
          <ac:spMkLst>
            <pc:docMk/>
            <pc:sldMk cId="2352710941" sldId="296"/>
            <ac:spMk id="8" creationId="{947827E1-BAC6-6A56-9F2F-E2D6FC971A69}"/>
          </ac:spMkLst>
        </pc:spChg>
        <pc:spChg chg="del">
          <ac:chgData name="Thais CarolinE de Almeida da Silva" userId="000d63ac1f035176" providerId="LiveId" clId="{3CCD7ED1-066F-4A20-8C03-D320326DC3B8}" dt="2026-10-12T10:16:28.778" v="4530" actId="478"/>
          <ac:spMkLst>
            <pc:docMk/>
            <pc:sldMk cId="2352710941" sldId="296"/>
            <ac:spMk id="9" creationId="{CD0114BF-01B4-41E8-355E-B6A86EC2E81E}"/>
          </ac:spMkLst>
        </pc:spChg>
        <pc:spChg chg="add del mod">
          <ac:chgData name="Thais CarolinE de Almeida da Silva" userId="000d63ac1f035176" providerId="LiveId" clId="{3CCD7ED1-066F-4A20-8C03-D320326DC3B8}" dt="2026-10-12T10:16:19.253" v="4526" actId="478"/>
          <ac:spMkLst>
            <pc:docMk/>
            <pc:sldMk cId="2352710941" sldId="296"/>
            <ac:spMk id="12" creationId="{D156E5F1-BA24-2E77-FC14-E1FB99233CD6}"/>
          </ac:spMkLst>
        </pc:spChg>
        <pc:spChg chg="del">
          <ac:chgData name="Thais CarolinE de Almeida da Silva" userId="000d63ac1f035176" providerId="LiveId" clId="{3CCD7ED1-066F-4A20-8C03-D320326DC3B8}" dt="2026-10-12T10:16:23.825" v="4527" actId="478"/>
          <ac:spMkLst>
            <pc:docMk/>
            <pc:sldMk cId="2352710941" sldId="296"/>
            <ac:spMk id="13" creationId="{52B2FC27-7B6D-F028-8A41-81C9F18E671F}"/>
          </ac:spMkLst>
        </pc:spChg>
        <pc:spChg chg="add del mod">
          <ac:chgData name="Thais CarolinE de Almeida da Silva" userId="000d63ac1f035176" providerId="LiveId" clId="{3CCD7ED1-066F-4A20-8C03-D320326DC3B8}" dt="2026-10-12T10:16:19.253" v="4526" actId="478"/>
          <ac:spMkLst>
            <pc:docMk/>
            <pc:sldMk cId="2352710941" sldId="296"/>
            <ac:spMk id="14" creationId="{EAACFA2B-267A-7D87-B332-11E89124C26F}"/>
          </ac:spMkLst>
        </pc:spChg>
        <pc:spChg chg="del">
          <ac:chgData name="Thais CarolinE de Almeida da Silva" userId="000d63ac1f035176" providerId="LiveId" clId="{3CCD7ED1-066F-4A20-8C03-D320326DC3B8}" dt="2026-10-12T10:16:23.825" v="4527" actId="478"/>
          <ac:spMkLst>
            <pc:docMk/>
            <pc:sldMk cId="2352710941" sldId="296"/>
            <ac:spMk id="17" creationId="{77EA8277-D175-D030-067B-C4614B73671D}"/>
          </ac:spMkLst>
        </pc:spChg>
        <pc:spChg chg="add del mod">
          <ac:chgData name="Thais CarolinE de Almeida da Silva" userId="000d63ac1f035176" providerId="LiveId" clId="{3CCD7ED1-066F-4A20-8C03-D320326DC3B8}" dt="2026-10-12T10:16:19.253" v="4526" actId="478"/>
          <ac:spMkLst>
            <pc:docMk/>
            <pc:sldMk cId="2352710941" sldId="296"/>
            <ac:spMk id="18" creationId="{32DCCE92-81C1-B921-6274-F12DB0794E24}"/>
          </ac:spMkLst>
        </pc:spChg>
        <pc:spChg chg="del">
          <ac:chgData name="Thais CarolinE de Almeida da Silva" userId="000d63ac1f035176" providerId="LiveId" clId="{3CCD7ED1-066F-4A20-8C03-D320326DC3B8}" dt="2026-10-12T10:16:23.825" v="4527" actId="478"/>
          <ac:spMkLst>
            <pc:docMk/>
            <pc:sldMk cId="2352710941" sldId="296"/>
            <ac:spMk id="21" creationId="{9FC168F4-49DD-125E-A1E1-D29B61C93AD8}"/>
          </ac:spMkLst>
        </pc:spChg>
        <pc:spChg chg="del">
          <ac:chgData name="Thais CarolinE de Almeida da Silva" userId="000d63ac1f035176" providerId="LiveId" clId="{3CCD7ED1-066F-4A20-8C03-D320326DC3B8}" dt="2026-10-12T10:16:23.825" v="4527" actId="478"/>
          <ac:spMkLst>
            <pc:docMk/>
            <pc:sldMk cId="2352710941" sldId="296"/>
            <ac:spMk id="28" creationId="{7655D074-9772-0A8A-B110-1E9AFCF6F94E}"/>
          </ac:spMkLst>
        </pc:spChg>
        <pc:spChg chg="del">
          <ac:chgData name="Thais CarolinE de Almeida da Silva" userId="000d63ac1f035176" providerId="LiveId" clId="{3CCD7ED1-066F-4A20-8C03-D320326DC3B8}" dt="2026-10-12T10:16:23.825" v="4527" actId="478"/>
          <ac:spMkLst>
            <pc:docMk/>
            <pc:sldMk cId="2352710941" sldId="296"/>
            <ac:spMk id="30" creationId="{C6F42F65-551F-22F7-C709-EAA7146B422A}"/>
          </ac:spMkLst>
        </pc:spChg>
        <pc:spChg chg="del">
          <ac:chgData name="Thais CarolinE de Almeida da Silva" userId="000d63ac1f035176" providerId="LiveId" clId="{3CCD7ED1-066F-4A20-8C03-D320326DC3B8}" dt="2026-10-12T10:16:23.825" v="4527" actId="478"/>
          <ac:spMkLst>
            <pc:docMk/>
            <pc:sldMk cId="2352710941" sldId="296"/>
            <ac:spMk id="32" creationId="{FFC4239B-D1FD-E86C-F123-92CD26F431E0}"/>
          </ac:spMkLst>
        </pc:spChg>
        <pc:spChg chg="del">
          <ac:chgData name="Thais CarolinE de Almeida da Silva" userId="000d63ac1f035176" providerId="LiveId" clId="{3CCD7ED1-066F-4A20-8C03-D320326DC3B8}" dt="2026-10-12T10:16:23.825" v="4527" actId="478"/>
          <ac:spMkLst>
            <pc:docMk/>
            <pc:sldMk cId="2352710941" sldId="296"/>
            <ac:spMk id="42" creationId="{092D71DD-1FCC-1E04-0E77-D39859E601F4}"/>
          </ac:spMkLst>
        </pc:spChg>
        <pc:spChg chg="del">
          <ac:chgData name="Thais CarolinE de Almeida da Silva" userId="000d63ac1f035176" providerId="LiveId" clId="{3CCD7ED1-066F-4A20-8C03-D320326DC3B8}" dt="2026-10-12T10:16:23.825" v="4527" actId="478"/>
          <ac:spMkLst>
            <pc:docMk/>
            <pc:sldMk cId="2352710941" sldId="296"/>
            <ac:spMk id="46" creationId="{C67C4FE1-929E-C5AF-6CB3-9DFAE889C5FE}"/>
          </ac:spMkLst>
        </pc:spChg>
        <pc:spChg chg="mod">
          <ac:chgData name="Thais CarolinE de Almeida da Silva" userId="000d63ac1f035176" providerId="LiveId" clId="{3CCD7ED1-066F-4A20-8C03-D320326DC3B8}" dt="2026-10-12T10:19:36.835" v="4547"/>
          <ac:spMkLst>
            <pc:docMk/>
            <pc:sldMk cId="2352710941" sldId="296"/>
            <ac:spMk id="120" creationId="{5C087931-20E5-4BF9-0E12-45BF83BB43AB}"/>
          </ac:spMkLst>
        </pc:spChg>
        <pc:spChg chg="mod">
          <ac:chgData name="Thais CarolinE de Almeida da Silva" userId="000d63ac1f035176" providerId="LiveId" clId="{3CCD7ED1-066F-4A20-8C03-D320326DC3B8}" dt="2026-10-12T10:16:58.211" v="4536" actId="20577"/>
          <ac:spMkLst>
            <pc:docMk/>
            <pc:sldMk cId="2352710941" sldId="296"/>
            <ac:spMk id="123" creationId="{CFDC555E-A4A3-2ED9-EF6A-07C616B223ED}"/>
          </ac:spMkLst>
        </pc:spChg>
        <pc:picChg chg="add mod modCrop">
          <ac:chgData name="Thais CarolinE de Almeida da Silva" userId="000d63ac1f035176" providerId="LiveId" clId="{3CCD7ED1-066F-4A20-8C03-D320326DC3B8}" dt="2026-10-12T10:27:36.215" v="4605" actId="1076"/>
          <ac:picMkLst>
            <pc:docMk/>
            <pc:sldMk cId="2352710941" sldId="296"/>
            <ac:picMk id="5" creationId="{E6C8F43E-BFE1-9273-3D5D-C8CE537A6906}"/>
          </ac:picMkLst>
        </pc:picChg>
        <pc:picChg chg="add mod">
          <ac:chgData name="Thais CarolinE de Almeida da Silva" userId="000d63ac1f035176" providerId="LiveId" clId="{3CCD7ED1-066F-4A20-8C03-D320326DC3B8}" dt="2026-10-12T10:16:17.402" v="4524" actId="571"/>
          <ac:picMkLst>
            <pc:docMk/>
            <pc:sldMk cId="2352710941" sldId="296"/>
            <ac:picMk id="6" creationId="{08DF2C3C-5756-2C7E-258C-778C16CED575}"/>
          </ac:picMkLst>
        </pc:picChg>
        <pc:picChg chg="add mod">
          <ac:chgData name="Thais CarolinE de Almeida da Silva" userId="000d63ac1f035176" providerId="LiveId" clId="{3CCD7ED1-066F-4A20-8C03-D320326DC3B8}" dt="2026-10-12T10:16:17.402" v="4524" actId="571"/>
          <ac:picMkLst>
            <pc:docMk/>
            <pc:sldMk cId="2352710941" sldId="296"/>
            <ac:picMk id="10" creationId="{9D8C143C-82F4-3F2B-D65D-6E4710D5672C}"/>
          </ac:picMkLst>
        </pc:picChg>
        <pc:picChg chg="add del mod">
          <ac:chgData name="Thais CarolinE de Almeida da Silva" userId="000d63ac1f035176" providerId="LiveId" clId="{3CCD7ED1-066F-4A20-8C03-D320326DC3B8}" dt="2026-10-12T10:16:19.253" v="4526" actId="478"/>
          <ac:picMkLst>
            <pc:docMk/>
            <pc:sldMk cId="2352710941" sldId="296"/>
            <ac:picMk id="11" creationId="{0B2A9682-5961-6BEF-95B6-73BD7FD4EC31}"/>
          </ac:picMkLst>
        </pc:picChg>
        <pc:picChg chg="add del mod">
          <ac:chgData name="Thais CarolinE de Almeida da Silva" userId="000d63ac1f035176" providerId="LiveId" clId="{3CCD7ED1-066F-4A20-8C03-D320326DC3B8}" dt="2026-10-12T10:16:19.253" v="4526" actId="478"/>
          <ac:picMkLst>
            <pc:docMk/>
            <pc:sldMk cId="2352710941" sldId="296"/>
            <ac:picMk id="16" creationId="{925149EB-905F-912B-2E8C-6FC00BEF10C9}"/>
          </ac:picMkLst>
        </pc:picChg>
        <pc:picChg chg="add del mod">
          <ac:chgData name="Thais CarolinE de Almeida da Silva" userId="000d63ac1f035176" providerId="LiveId" clId="{3CCD7ED1-066F-4A20-8C03-D320326DC3B8}" dt="2026-10-12T10:16:19.253" v="4526" actId="478"/>
          <ac:picMkLst>
            <pc:docMk/>
            <pc:sldMk cId="2352710941" sldId="296"/>
            <ac:picMk id="20" creationId="{159DD551-BA53-1557-DE41-30F0ED0C30D7}"/>
          </ac:picMkLst>
        </pc:picChg>
        <pc:picChg chg="add del mod">
          <ac:chgData name="Thais CarolinE de Almeida da Silva" userId="000d63ac1f035176" providerId="LiveId" clId="{3CCD7ED1-066F-4A20-8C03-D320326DC3B8}" dt="2026-10-12T10:19:38.448" v="4548" actId="478"/>
          <ac:picMkLst>
            <pc:docMk/>
            <pc:sldMk cId="2352710941" sldId="296"/>
            <ac:picMk id="22" creationId="{0CE76AF8-7046-A009-ECE1-A4749499AB3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6C51BF4B-264E-494D-BFF5-EFE6D3556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>
            <a:extLst>
              <a:ext uri="{FF2B5EF4-FFF2-40B4-BE49-F238E27FC236}">
                <a16:creationId xmlns:a16="http://schemas.microsoft.com/office/drawing/2014/main" id="{5A77D68D-5F62-914C-19FC-411FDFBCA4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17" name="Google Shape;117;p5:notes">
            <a:extLst>
              <a:ext uri="{FF2B5EF4-FFF2-40B4-BE49-F238E27FC236}">
                <a16:creationId xmlns:a16="http://schemas.microsoft.com/office/drawing/2014/main" id="{A9E76583-7628-8729-ADC0-15BA3A9960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/>
              <a:t>Before diving into the presentation, I would like to start with the broader question: why consider nanoparticles at all for particle detectors? Nanoparticles offer control over composition, size, surface chemistry, and localisation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7088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071BB633-B19D-F3EA-A2C7-F66979465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>
            <a:extLst>
              <a:ext uri="{FF2B5EF4-FFF2-40B4-BE49-F238E27FC236}">
                <a16:creationId xmlns:a16="http://schemas.microsoft.com/office/drawing/2014/main" id="{63B42F96-4E25-5895-9EA4-D747AE9943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17" name="Google Shape;117;p5:notes">
            <a:extLst>
              <a:ext uri="{FF2B5EF4-FFF2-40B4-BE49-F238E27FC236}">
                <a16:creationId xmlns:a16="http://schemas.microsoft.com/office/drawing/2014/main" id="{5432D052-3202-394A-E39B-69EE7046E8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 err="1"/>
              <a:t>Neutrinoless</a:t>
            </a:r>
            <a:r>
              <a:rPr lang="en-GB" dirty="0"/>
              <a:t> double beta decay isotope target.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10541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2AB86CAC-9471-A479-3D11-321F16D0D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>
            <a:extLst>
              <a:ext uri="{FF2B5EF4-FFF2-40B4-BE49-F238E27FC236}">
                <a16:creationId xmlns:a16="http://schemas.microsoft.com/office/drawing/2014/main" id="{9FB4A2EA-8F8B-10F1-0863-67C0515287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17" name="Google Shape;117;p5:notes">
            <a:extLst>
              <a:ext uri="{FF2B5EF4-FFF2-40B4-BE49-F238E27FC236}">
                <a16:creationId xmlns:a16="http://schemas.microsoft.com/office/drawing/2014/main" id="{AF903A25-DD1E-2078-152A-53F450F395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/>
              <a:t>LAr scintillation occurs at 128 nm, while photosensors need longer wavelengths. </a:t>
            </a:r>
            <a:r>
              <a:rPr lang="en-GB"/>
              <a:t>400-tonne total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54483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59C5717A-5576-966D-C211-C1165CBDA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>
            <a:extLst>
              <a:ext uri="{FF2B5EF4-FFF2-40B4-BE49-F238E27FC236}">
                <a16:creationId xmlns:a16="http://schemas.microsoft.com/office/drawing/2014/main" id="{7CD1ADE1-2E66-FD87-C1EE-A695E01400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17" name="Google Shape;117;p5:notes">
            <a:extLst>
              <a:ext uri="{FF2B5EF4-FFF2-40B4-BE49-F238E27FC236}">
                <a16:creationId xmlns:a16="http://schemas.microsoft.com/office/drawing/2014/main" id="{9212C495-A0D6-B6C0-49E7-779367EC38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4198466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8E6BF2C2-D60E-EEF4-0367-BE706D138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>
            <a:extLst>
              <a:ext uri="{FF2B5EF4-FFF2-40B4-BE49-F238E27FC236}">
                <a16:creationId xmlns:a16="http://schemas.microsoft.com/office/drawing/2014/main" id="{A11ECE98-5BF3-D80B-3863-3C2251D096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17" name="Google Shape;117;p5:notes">
            <a:extLst>
              <a:ext uri="{FF2B5EF4-FFF2-40B4-BE49-F238E27FC236}">
                <a16:creationId xmlns:a16="http://schemas.microsoft.com/office/drawing/2014/main" id="{A50FF0D3-5EFC-3270-D0BB-F695A33F6B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/>
              <a:t>So, our immediate goal is not detector loading itself, but to establish a reproducible Te-based nanoparticle platform. Two established, easily synthesised that can be modified to give us excellent nanoparticles.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4590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5C8D8DEA-FE87-A4E1-A4D7-394B1FEA5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>
            <a:extLst>
              <a:ext uri="{FF2B5EF4-FFF2-40B4-BE49-F238E27FC236}">
                <a16:creationId xmlns:a16="http://schemas.microsoft.com/office/drawing/2014/main" id="{55353CF6-D3F7-71AA-4868-4593611C86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17" name="Google Shape;117;p5:notes">
            <a:extLst>
              <a:ext uri="{FF2B5EF4-FFF2-40B4-BE49-F238E27FC236}">
                <a16:creationId xmlns:a16="http://schemas.microsoft.com/office/drawing/2014/main" id="{87C5A73E-D2DA-7672-4C99-BE7F30A818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57320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67C768D9-6DE5-4DC3-4601-4BB41D39C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>
            <a:extLst>
              <a:ext uri="{FF2B5EF4-FFF2-40B4-BE49-F238E27FC236}">
                <a16:creationId xmlns:a16="http://schemas.microsoft.com/office/drawing/2014/main" id="{865D999C-F219-7F3E-7E0D-D1E21424EE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17" name="Google Shape;117;p5:notes">
            <a:extLst>
              <a:ext uri="{FF2B5EF4-FFF2-40B4-BE49-F238E27FC236}">
                <a16:creationId xmlns:a16="http://schemas.microsoft.com/office/drawing/2014/main" id="{2E2968B2-138F-CC3A-9547-D78B6D89D3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42323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6C6A288A-5FB2-B51C-2D9F-E409F1EA9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>
            <a:extLst>
              <a:ext uri="{FF2B5EF4-FFF2-40B4-BE49-F238E27FC236}">
                <a16:creationId xmlns:a16="http://schemas.microsoft.com/office/drawing/2014/main" id="{87F077A0-880B-01BC-7D5A-6BC6CE0812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17" name="Google Shape;117;p5:notes">
            <a:extLst>
              <a:ext uri="{FF2B5EF4-FFF2-40B4-BE49-F238E27FC236}">
                <a16:creationId xmlns:a16="http://schemas.microsoft.com/office/drawing/2014/main" id="{D795AD03-B5D8-F226-B4F2-780045AB71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38495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28" name="Google Shape;22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A6C44103-C951-01F8-EF7C-3748F0E45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>
            <a:extLst>
              <a:ext uri="{FF2B5EF4-FFF2-40B4-BE49-F238E27FC236}">
                <a16:creationId xmlns:a16="http://schemas.microsoft.com/office/drawing/2014/main" id="{37CA5D26-2671-FDDB-32B5-98208A267D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17" name="Google Shape;117;p5:notes">
            <a:extLst>
              <a:ext uri="{FF2B5EF4-FFF2-40B4-BE49-F238E27FC236}">
                <a16:creationId xmlns:a16="http://schemas.microsoft.com/office/drawing/2014/main" id="{25AA9198-CCA7-F31F-3F03-3DB13E84E8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3091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>
          <a:extLst>
            <a:ext uri="{FF2B5EF4-FFF2-40B4-BE49-F238E27FC236}">
              <a16:creationId xmlns:a16="http://schemas.microsoft.com/office/drawing/2014/main" id="{72017438-05DD-992E-4353-BC3C0C6EA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>
            <a:extLst>
              <a:ext uri="{FF2B5EF4-FFF2-40B4-BE49-F238E27FC236}">
                <a16:creationId xmlns:a16="http://schemas.microsoft.com/office/drawing/2014/main" id="{6D99566A-6FFE-BB96-2BB9-C7798F8675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Google Shape;117;p5:notes">
                <a:extLst>
                  <a:ext uri="{FF2B5EF4-FFF2-40B4-BE49-F238E27FC236}">
                    <a16:creationId xmlns:a16="http://schemas.microsoft.com/office/drawing/2014/main" id="{9A7511D1-86CE-6959-D63C-DF70C32324AA}"/>
                  </a:ext>
                </a:extLst>
              </p:cNvPr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685800" y="4343400"/>
                <a:ext cx="5486400" cy="411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158750" indent="0">
                  <a:buNone/>
                </a:pPr>
                <a:r>
                  <a:rPr lang="en-GB" sz="11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Because it reaches half-life sensitivities beyond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100" b="0" i="0" u="none" strike="noStrike" cap="none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sSupPr>
                      <m:e>
                        <m:r>
                          <a:rPr lang="en-GB" sz="1100" b="0" i="0" u="none" strike="noStrike" cap="none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10</m:t>
                        </m:r>
                      </m:e>
                      <m:sup>
                        <m:r>
                          <a:rPr lang="en-GB" sz="1100" b="0" i="0" u="none" strike="noStrike" cap="none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28</m:t>
                        </m:r>
                      </m:sup>
                    </m:sSup>
                    <m:r>
                      <m:rPr>
                        <m:nor/>
                      </m:rPr>
                      <a:rPr lang="en-GB"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m:t> years</m:t>
                    </m:r>
                  </m:oMath>
                </a14:m>
                <a:r>
                  <a:rPr lang="en-GB" sz="11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, its target effective mass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100" b="0" i="1" u="none" strike="noStrike" cap="none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</m:ctrlPr>
                      </m:sSubPr>
                      <m:e>
                        <m:r>
                          <a:rPr lang="en-GB" sz="1100" b="0" i="1" u="none" strike="noStrike" cap="none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𝑚</m:t>
                        </m:r>
                      </m:e>
                      <m:sub>
                        <m:r>
                          <a:rPr lang="en-GB" sz="1100" b="0" i="1" u="none" strike="noStrike" cap="none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Arial"/>
                            <a:cs typeface="Arial"/>
                            <a:sym typeface="Arial"/>
                          </a:rPr>
                          <m:t>𝛽𝛽</m:t>
                        </m:r>
                      </m:sub>
                    </m:sSub>
                  </m:oMath>
                </a14:m>
                <a:r>
                  <a:rPr lang="en-GB" sz="11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) drops below </a:t>
                </a:r>
                <a14:m>
                  <m:oMath xmlns:m="http://schemas.openxmlformats.org/officeDocument/2006/math">
                    <m:r>
                      <a:rPr lang="en-GB" sz="1100" b="0" i="0" u="none" strike="noStrike" cap="none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Arial"/>
                        <a:cs typeface="Arial"/>
                        <a:sym typeface="Arial"/>
                      </a:rPr>
                      <m:t>10</m:t>
                    </m:r>
                    <m:r>
                      <m:rPr>
                        <m:nor/>
                      </m:rPr>
                      <a:rPr lang="en-GB"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m:t> meV</m:t>
                    </m:r>
                  </m:oMath>
                </a14:m>
                <a:r>
                  <a:rPr lang="en-GB" sz="11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, pushing deep into the </a:t>
                </a:r>
                <a:r>
                  <a:rPr lang="en-GB" sz="1100" b="1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Normal Mass Ordering</a:t>
                </a:r>
                <a:r>
                  <a:rPr lang="en-GB" sz="11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 regime. The stack of yellow symbols reflects the theoretical uncertainties from the different Nuclear Matrix Element models.</a:t>
                </a:r>
              </a:p>
              <a:p>
                <a:pPr marL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ts val="1100"/>
                  <a:buNone/>
                </a:pPr>
                <a:endParaRPr dirty="0"/>
              </a:p>
            </p:txBody>
          </p:sp>
        </mc:Choice>
        <mc:Fallback xmlns="">
          <p:sp>
            <p:nvSpPr>
              <p:cNvPr id="117" name="Google Shape;117;p5:notes">
                <a:extLst>
                  <a:ext uri="{FF2B5EF4-FFF2-40B4-BE49-F238E27FC236}">
                    <a16:creationId xmlns:a16="http://schemas.microsoft.com/office/drawing/2014/main" id="{9A7511D1-86CE-6959-D63C-DF70C32324AA}"/>
                  </a:ext>
                </a:extLst>
              </p:cNvPr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685800" y="4343400"/>
                <a:ext cx="5486400" cy="411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158750" indent="0">
                  <a:buNone/>
                </a:pPr>
                <a:r>
                  <a:rPr lang="en-GB" sz="11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Because it reaches half-life sensitivities beyond </a:t>
                </a:r>
                <a:r>
                  <a:rPr lang="en-GB" sz="11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10^28 </a:t>
                </a:r>
                <a:r>
                  <a:rPr lang="en-GB" sz="1100" b="0" i="0" u="none" strike="noStrike" cap="none">
                    <a:solidFill>
                      <a:srgbClr val="000000"/>
                    </a:solidFill>
                    <a:latin typeface="Cambria Math" panose="02040503050406030204" pitchFamily="18" charset="0"/>
                    <a:ea typeface="Arial"/>
                    <a:cs typeface="Arial"/>
                    <a:sym typeface="Arial"/>
                  </a:rPr>
                  <a:t>" years</a:t>
                </a:r>
                <a:r>
                  <a:rPr lang="en-GB" sz="11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"</a:t>
                </a:r>
                <a:r>
                  <a:rPr lang="en-GB" sz="11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, its target effective mass (</a:t>
                </a:r>
                <a:r>
                  <a:rPr lang="en-GB" sz="11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𝑚_𝛽𝛽</a:t>
                </a:r>
                <a:r>
                  <a:rPr lang="en-GB" sz="11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) drops below </a:t>
                </a:r>
                <a:r>
                  <a:rPr lang="en-GB" sz="11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10</a:t>
                </a:r>
                <a:r>
                  <a:rPr lang="en-GB" sz="1100" b="0" i="0" u="none" strike="noStrike" cap="none">
                    <a:solidFill>
                      <a:srgbClr val="000000"/>
                    </a:solidFill>
                    <a:latin typeface="Cambria Math" panose="02040503050406030204" pitchFamily="18" charset="0"/>
                    <a:ea typeface="Arial"/>
                    <a:cs typeface="Arial"/>
                    <a:sym typeface="Arial"/>
                  </a:rPr>
                  <a:t>" meV</a:t>
                </a:r>
                <a:r>
                  <a:rPr lang="en-GB" sz="11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"</a:t>
                </a:r>
                <a:r>
                  <a:rPr lang="en-GB" sz="11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, pushing deep into the </a:t>
                </a:r>
                <a:r>
                  <a:rPr lang="en-GB" sz="1100" b="1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Normal Mass Ordering</a:t>
                </a:r>
                <a:r>
                  <a:rPr lang="en-GB" sz="11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 regime. The stack of yellow symbols reflects the theoretical uncertainties from the different Nuclear Matrix Element models.</a:t>
                </a:r>
              </a:p>
              <a:p>
                <a:pPr marL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SzPts val="1100"/>
                  <a:buNone/>
                </a:pPr>
                <a:endParaRPr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6634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3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-7799"/>
            <a:ext cx="9143999" cy="414489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 txBox="1"/>
          <p:nvPr/>
        </p:nvSpPr>
        <p:spPr>
          <a:xfrm>
            <a:off x="457103" y="1362287"/>
            <a:ext cx="8229600" cy="1384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GB" sz="4000" b="1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Ideas for Nanoparticle Loading in Liquid Argon (LAr) Detectors </a:t>
            </a:r>
            <a:endParaRPr sz="4000" b="1" i="0" u="none" strike="noStrike" cap="none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7" name="Google Shape;57;p1"/>
          <p:cNvPicPr preferRelativeResize="0"/>
          <p:nvPr/>
        </p:nvPicPr>
        <p:blipFill rotWithShape="1">
          <a:blip r:embed="rId4">
            <a:alphaModFix/>
          </a:blip>
          <a:srcRect t="36406" r="20496"/>
          <a:stretch/>
        </p:blipFill>
        <p:spPr>
          <a:xfrm>
            <a:off x="6542250" y="-7800"/>
            <a:ext cx="2601748" cy="2080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"/>
          <p:cNvPicPr preferRelativeResize="0"/>
          <p:nvPr/>
        </p:nvPicPr>
        <p:blipFill rotWithShape="1">
          <a:blip r:embed="rId4">
            <a:alphaModFix/>
          </a:blip>
          <a:srcRect l="24311" b="36411"/>
          <a:stretch/>
        </p:blipFill>
        <p:spPr>
          <a:xfrm>
            <a:off x="-708974" y="2443862"/>
            <a:ext cx="2312223" cy="1941626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2228535" y="3212102"/>
            <a:ext cx="4686735" cy="628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lang="en-GB" sz="1600" b="0" i="0" u="none" strike="noStrike" cap="none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lang="en-GB" sz="1600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b="0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Thais  Silva and </a:t>
            </a:r>
            <a:r>
              <a:rPr lang="en-GB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Marcin </a:t>
            </a:r>
            <a:r>
              <a:rPr lang="en-GB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Kuźniak</a:t>
            </a:r>
            <a:endParaRPr lang="en-GB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lang="en-GB" b="1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b="1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For the ARGO Collaboration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lang="en-GB" sz="1600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lang="en-GB" sz="1600" b="0" i="0" u="none" strike="noStrike" cap="none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0" name="Google Shape;60;p1" title="Astrocent_short version_whit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57150" y="529802"/>
            <a:ext cx="1934250" cy="67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5;p13">
            <a:extLst>
              <a:ext uri="{FF2B5EF4-FFF2-40B4-BE49-F238E27FC236}">
                <a16:creationId xmlns:a16="http://schemas.microsoft.com/office/drawing/2014/main" id="{26F63476-523C-4B6E-F4A7-75C6388D63CC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08271" y="4154826"/>
            <a:ext cx="4927264" cy="46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C9DC2D-6A58-1D1A-7D29-D7B7FBBE05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8068" y="4654987"/>
            <a:ext cx="1760776" cy="363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356C3D-48F9-ED79-3F5C-1E8679470D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903" y="4628358"/>
            <a:ext cx="1804908" cy="373072"/>
          </a:xfrm>
          <a:prstGeom prst="rect">
            <a:avLst/>
          </a:prstGeom>
        </p:spPr>
      </p:pic>
      <p:sp>
        <p:nvSpPr>
          <p:cNvPr id="9" name="Google Shape;67;p2">
            <a:extLst>
              <a:ext uri="{FF2B5EF4-FFF2-40B4-BE49-F238E27FC236}">
                <a16:creationId xmlns:a16="http://schemas.microsoft.com/office/drawing/2014/main" id="{E3BEB323-8959-F11E-C160-9C260F75E26A}"/>
              </a:ext>
            </a:extLst>
          </p:cNvPr>
          <p:cNvSpPr txBox="1"/>
          <p:nvPr/>
        </p:nvSpPr>
        <p:spPr>
          <a:xfrm>
            <a:off x="137737" y="110783"/>
            <a:ext cx="3251177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050" b="0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13–15 Oct 2026 | Helmholtz Institute Mainz (HIM)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4D75A74E-DAC9-FB8F-FEF5-D40F4F50F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">
            <a:extLst>
              <a:ext uri="{FF2B5EF4-FFF2-40B4-BE49-F238E27FC236}">
                <a16:creationId xmlns:a16="http://schemas.microsoft.com/office/drawing/2014/main" id="{4E304B55-6441-21EE-3168-3757E241F6E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35500"/>
            <a:ext cx="9143999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">
            <a:extLst>
              <a:ext uri="{FF2B5EF4-FFF2-40B4-BE49-F238E27FC236}">
                <a16:creationId xmlns:a16="http://schemas.microsoft.com/office/drawing/2014/main" id="{4FAA521E-2337-22F8-873B-B49E2BF2E835}"/>
              </a:ext>
            </a:extLst>
          </p:cNvPr>
          <p:cNvSpPr txBox="1"/>
          <p:nvPr/>
        </p:nvSpPr>
        <p:spPr>
          <a:xfrm>
            <a:off x="8635425" y="4701500"/>
            <a:ext cx="3861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sz="1000" b="1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" name="Google Shape;119;p5">
            <a:extLst>
              <a:ext uri="{FF2B5EF4-FFF2-40B4-BE49-F238E27FC236}">
                <a16:creationId xmlns:a16="http://schemas.microsoft.com/office/drawing/2014/main" id="{8EA60E87-1083-8DC7-2E24-78A67658B63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535"/>
            <a:ext cx="9143999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">
            <a:extLst>
              <a:ext uri="{FF2B5EF4-FFF2-40B4-BE49-F238E27FC236}">
                <a16:creationId xmlns:a16="http://schemas.microsoft.com/office/drawing/2014/main" id="{A22833BD-E6D2-C1DB-DC20-F2E8307175BB}"/>
              </a:ext>
            </a:extLst>
          </p:cNvPr>
          <p:cNvSpPr txBox="1"/>
          <p:nvPr/>
        </p:nvSpPr>
        <p:spPr>
          <a:xfrm>
            <a:off x="84376" y="-68297"/>
            <a:ext cx="8279825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en-GB" sz="2800" i="0" u="none" strike="noStrike" cap="none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Why </a:t>
            </a:r>
            <a:r>
              <a:rPr lang="en-GB" sz="2800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N</a:t>
            </a:r>
            <a:r>
              <a:rPr lang="en-GB" sz="2800" i="0" u="none" strike="noStrike" cap="none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anoparticles for Particle </a:t>
            </a:r>
            <a:r>
              <a:rPr lang="en-GB" sz="2800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D</a:t>
            </a:r>
            <a:r>
              <a:rPr lang="en-GB" sz="2800" i="0" u="none" strike="noStrike" cap="none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etectors?</a:t>
            </a:r>
            <a:endParaRPr sz="2800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F8FA55-1DE8-70BB-D3D9-74C767C1A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7258" y="1319070"/>
            <a:ext cx="6729483" cy="30967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757509-0F34-40D8-FD3B-5C7F835F14B5}"/>
              </a:ext>
            </a:extLst>
          </p:cNvPr>
          <p:cNvSpPr txBox="1"/>
          <p:nvPr/>
        </p:nvSpPr>
        <p:spPr>
          <a:xfrm>
            <a:off x="1012199" y="727696"/>
            <a:ext cx="7119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latin typeface="Inter" panose="020B0604020202020204" charset="0"/>
                <a:ea typeface="Inter" panose="020B0604020202020204" charset="0"/>
              </a:rPr>
              <a:t>Why consider nanoparticles at all for particle detectors? </a:t>
            </a:r>
            <a:endParaRPr lang="en-GB" sz="2000" b="1" dirty="0">
              <a:latin typeface="Inter" panose="020B0604020202020204" charset="0"/>
              <a:ea typeface="Inter" panose="020B0604020202020204" charset="0"/>
            </a:endParaRPr>
          </a:p>
        </p:txBody>
      </p:sp>
      <p:pic>
        <p:nvPicPr>
          <p:cNvPr id="8" name="Google Shape;60;p1" title="Astrocent_short version_white.png">
            <a:extLst>
              <a:ext uri="{FF2B5EF4-FFF2-40B4-BE49-F238E27FC236}">
                <a16:creationId xmlns:a16="http://schemas.microsoft.com/office/drawing/2014/main" id="{039183A6-D10E-12CD-0BF1-DA9CCC40EEC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2475" y="4646524"/>
            <a:ext cx="1233290" cy="50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725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49456CBE-7E56-4884-A208-6490B1B1C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E8379B3-D81E-A6FA-6DA9-4CAD08156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619804"/>
              </p:ext>
            </p:extLst>
          </p:nvPr>
        </p:nvGraphicFramePr>
        <p:xfrm>
          <a:off x="2928752" y="1017758"/>
          <a:ext cx="5788452" cy="1670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2448">
                  <a:extLst>
                    <a:ext uri="{9D8B030D-6E8A-4147-A177-3AD203B41FA5}">
                      <a16:colId xmlns:a16="http://schemas.microsoft.com/office/drawing/2014/main" val="3510925408"/>
                    </a:ext>
                  </a:extLst>
                </a:gridCol>
                <a:gridCol w="3266004">
                  <a:extLst>
                    <a:ext uri="{9D8B030D-6E8A-4147-A177-3AD203B41FA5}">
                      <a16:colId xmlns:a16="http://schemas.microsoft.com/office/drawing/2014/main" val="1375299960"/>
                    </a:ext>
                  </a:extLst>
                </a:gridCol>
              </a:tblGrid>
              <a:tr h="278481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Property</a:t>
                      </a:r>
                    </a:p>
                  </a:txBody>
                  <a:tcPr>
                    <a:solidFill>
                      <a:srgbClr val="E9ED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Why it matters</a:t>
                      </a:r>
                    </a:p>
                  </a:txBody>
                  <a:tcPr>
                    <a:solidFill>
                      <a:srgbClr val="E9ED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2942971"/>
                  </a:ext>
                </a:extLst>
              </a:tr>
              <a:tr h="278481">
                <a:tc>
                  <a:txBody>
                    <a:bodyPr/>
                    <a:lstStyle/>
                    <a:p>
                      <a:pPr algn="ctr"/>
                      <a:r>
                        <a:rPr lang="en-GB" sz="1200" baseline="30000" dirty="0">
                          <a:latin typeface="Inter" panose="020B0604020202020204" charset="0"/>
                          <a:ea typeface="Inter" panose="020B0604020202020204" charset="0"/>
                        </a:rPr>
                        <a:t>130</a:t>
                      </a:r>
                      <a:r>
                        <a:rPr lang="en-GB" sz="1200" dirty="0">
                          <a:latin typeface="Inter" panose="020B0604020202020204" charset="0"/>
                          <a:ea typeface="Inter" panose="020B0604020202020204" charset="0"/>
                        </a:rPr>
                        <a:t>Te abundance (34%)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Inter" panose="020B0604020202020204" charset="0"/>
                          <a:ea typeface="Inter" panose="020B0604020202020204" charset="0"/>
                        </a:rPr>
                        <a:t>No isotopic enrichment</a:t>
                      </a:r>
                      <a:endParaRPr lang="en-GB" sz="1200" i="1" dirty="0">
                        <a:latin typeface="Inter" panose="020B0604020202020204" charset="0"/>
                        <a:ea typeface="Inter" panose="020B06040202020202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822650"/>
                  </a:ext>
                </a:extLst>
              </a:tr>
              <a:tr h="278481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Inter" panose="020B0604020202020204" charset="0"/>
                          <a:ea typeface="Inter" panose="020B0604020202020204" charset="0"/>
                        </a:rPr>
                        <a:t>High </a:t>
                      </a:r>
                      <a:r>
                        <a:rPr lang="en-GB" sz="1200" i="1" dirty="0">
                          <a:latin typeface="Inter" panose="020B0604020202020204" charset="0"/>
                          <a:ea typeface="Inter" panose="020B0604020202020204" charset="0"/>
                        </a:rPr>
                        <a:t>Qββ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Inter" panose="020B0604020202020204" charset="0"/>
                          <a:ea typeface="Inter" panose="020B0604020202020204" charset="0"/>
                        </a:rPr>
                        <a:t>Good candidate for </a:t>
                      </a:r>
                      <a:r>
                        <a:rPr lang="en-GB" sz="1200" i="1" dirty="0">
                          <a:latin typeface="Inter" panose="020B0604020202020204" charset="0"/>
                          <a:ea typeface="Inter" panose="020B0604020202020204" charset="0"/>
                        </a:rPr>
                        <a:t>0νββ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9199"/>
                  </a:ext>
                </a:extLst>
              </a:tr>
              <a:tr h="278481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Inter" panose="020B0604020202020204" charset="0"/>
                          <a:ea typeface="Inter" panose="020B0604020202020204" charset="0"/>
                        </a:rPr>
                        <a:t>High Te density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Inter" panose="020B0604020202020204" charset="0"/>
                          <a:ea typeface="Inter" panose="020B0604020202020204" charset="0"/>
                        </a:rPr>
                        <a:t>More isotope per volume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397508"/>
                  </a:ext>
                </a:extLst>
              </a:tr>
              <a:tr h="278481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Inter" panose="020B0604020202020204" charset="0"/>
                          <a:ea typeface="Inter" panose="020B0604020202020204" charset="0"/>
                        </a:rPr>
                        <a:t>Quantum effects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Inter" panose="020B0604020202020204" charset="0"/>
                          <a:ea typeface="Inter" panose="020B0604020202020204" charset="0"/>
                        </a:rPr>
                        <a:t>Possible wavelength shifting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126683"/>
                  </a:ext>
                </a:extLst>
              </a:tr>
              <a:tr h="278481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Inter" panose="020B0604020202020204" charset="0"/>
                          <a:ea typeface="Inter" panose="020B0604020202020204" charset="0"/>
                        </a:rPr>
                        <a:t>Nanoparticle form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Inter" panose="020B0604020202020204" charset="0"/>
                          <a:ea typeface="Inter" panose="020B0604020202020204" charset="0"/>
                        </a:rPr>
                        <a:t>Potential high loading with tunable optics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116899"/>
                  </a:ext>
                </a:extLst>
              </a:tr>
            </a:tbl>
          </a:graphicData>
        </a:graphic>
      </p:graphicFrame>
      <p:pic>
        <p:nvPicPr>
          <p:cNvPr id="119" name="Google Shape;119;p5">
            <a:extLst>
              <a:ext uri="{FF2B5EF4-FFF2-40B4-BE49-F238E27FC236}">
                <a16:creationId xmlns:a16="http://schemas.microsoft.com/office/drawing/2014/main" id="{9FC7C567-CC26-05E6-9245-168900A3DB4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35500"/>
            <a:ext cx="9143999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">
            <a:extLst>
              <a:ext uri="{FF2B5EF4-FFF2-40B4-BE49-F238E27FC236}">
                <a16:creationId xmlns:a16="http://schemas.microsoft.com/office/drawing/2014/main" id="{D452BEB0-56BF-A778-0D5C-B80B45FEE3BE}"/>
              </a:ext>
            </a:extLst>
          </p:cNvPr>
          <p:cNvSpPr txBox="1"/>
          <p:nvPr/>
        </p:nvSpPr>
        <p:spPr>
          <a:xfrm>
            <a:off x="8635425" y="4701500"/>
            <a:ext cx="3861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sz="1000" b="1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" name="Google Shape;119;p5">
            <a:extLst>
              <a:ext uri="{FF2B5EF4-FFF2-40B4-BE49-F238E27FC236}">
                <a16:creationId xmlns:a16="http://schemas.microsoft.com/office/drawing/2014/main" id="{0595ACD1-A40B-6467-BC46-1D2DBEBFD66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535"/>
            <a:ext cx="9143999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">
            <a:extLst>
              <a:ext uri="{FF2B5EF4-FFF2-40B4-BE49-F238E27FC236}">
                <a16:creationId xmlns:a16="http://schemas.microsoft.com/office/drawing/2014/main" id="{CAE69834-CEA5-F5C6-4BD8-38D33923F760}"/>
              </a:ext>
            </a:extLst>
          </p:cNvPr>
          <p:cNvSpPr txBox="1"/>
          <p:nvPr/>
        </p:nvSpPr>
        <p:spPr>
          <a:xfrm>
            <a:off x="84376" y="-68297"/>
            <a:ext cx="8279825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3500"/>
            </a:pPr>
            <a:r>
              <a:rPr lang="en-GB" sz="2800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Tellurium Nanoparticles as a Case Study?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8AE67F-A013-6699-26FD-C715406311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799" y="891294"/>
            <a:ext cx="2494294" cy="1990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68A29E-E9F6-0501-AFE3-5A9BA5233055}"/>
                  </a:ext>
                </a:extLst>
              </p:cNvPr>
              <p:cNvSpPr txBox="1"/>
              <p:nvPr/>
            </p:nvSpPr>
            <p:spPr>
              <a:xfrm>
                <a:off x="4983894" y="1637488"/>
                <a:ext cx="922112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1100" i="1" dirty="0">
                    <a:solidFill>
                      <a:srgbClr val="C00000"/>
                    </a:solidFill>
                    <a:latin typeface="Inter" panose="020B0604020202020204" charset="0"/>
                    <a:ea typeface="Inter" panose="020B0604020202020204" charset="0"/>
                  </a:rPr>
                  <a:t>Qββ</a:t>
                </a:r>
                <a14:m>
                  <m:oMath xmlns:m="http://schemas.openxmlformats.org/officeDocument/2006/math">
                    <m:r>
                      <a:rPr lang="en-GB" sz="11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=2.5 </m:t>
                    </m:r>
                    <m:r>
                      <a:rPr lang="en-GB" sz="11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𝑀𝑒𝑉</m:t>
                    </m:r>
                  </m:oMath>
                </a14:m>
                <a:endParaRPr lang="en-GB" sz="1100" dirty="0">
                  <a:solidFill>
                    <a:srgbClr val="C00000"/>
                  </a:solidFill>
                  <a:latin typeface="Inter" panose="020B0604020202020204" charset="0"/>
                  <a:ea typeface="Inter" panose="020B060402020202020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68A29E-E9F6-0501-AFE3-5A9BA52330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3894" y="1637488"/>
                <a:ext cx="922112" cy="169277"/>
              </a:xfrm>
              <a:prstGeom prst="rect">
                <a:avLst/>
              </a:prstGeom>
              <a:blipFill>
                <a:blip r:embed="rId5"/>
                <a:stretch>
                  <a:fillRect l="-9934" t="-29630" r="-4636" b="-5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2632BD2-D607-0A14-4176-81192A419D79}"/>
                  </a:ext>
                </a:extLst>
              </p:cNvPr>
              <p:cNvSpPr txBox="1"/>
              <p:nvPr/>
            </p:nvSpPr>
            <p:spPr>
              <a:xfrm>
                <a:off x="975262" y="2944890"/>
                <a:ext cx="1211614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1100" b="0" baseline="30000" dirty="0">
                    <a:latin typeface="Inter" panose="020B0604020202020204" charset="0"/>
                    <a:ea typeface="Inter" panose="020B0604020202020204" charset="0"/>
                  </a:rPr>
                  <a:t>130</a:t>
                </a:r>
                <a:r>
                  <a:rPr lang="en-GB" sz="1100" b="0" dirty="0">
                    <a:latin typeface="Inter" panose="020B0604020202020204" charset="0"/>
                    <a:ea typeface="Inter" panose="020B0604020202020204" charset="0"/>
                  </a:rPr>
                  <a:t>Te</a:t>
                </a:r>
                <a14:m>
                  <m:oMath xmlns:m="http://schemas.openxmlformats.org/officeDocument/2006/math">
                    <m:r>
                      <a:rPr lang="en-GB" sz="1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GB" sz="1100" b="0" i="1" baseline="300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130</m:t>
                    </m:r>
                    <m:r>
                      <a:rPr lang="en-GB" sz="1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𝑋𝑒</m:t>
                    </m:r>
                    <m:r>
                      <a:rPr lang="en-GB" sz="11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GB" sz="1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11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endParaRPr lang="en-GB" sz="1100" dirty="0">
                  <a:latin typeface="Inter" panose="020B0604020202020204" charset="0"/>
                  <a:ea typeface="Inter" panose="020B060402020202020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2632BD2-D607-0A14-4176-81192A419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262" y="2944890"/>
                <a:ext cx="1211614" cy="169277"/>
              </a:xfrm>
              <a:prstGeom prst="rect">
                <a:avLst/>
              </a:prstGeom>
              <a:blipFill>
                <a:blip r:embed="rId6"/>
                <a:stretch>
                  <a:fillRect l="-5025" t="-25000" b="-5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519EEAB2-B6F0-4A27-0321-131512D4CC43}"/>
              </a:ext>
            </a:extLst>
          </p:cNvPr>
          <p:cNvSpPr/>
          <p:nvPr/>
        </p:nvSpPr>
        <p:spPr>
          <a:xfrm>
            <a:off x="3176588" y="2126669"/>
            <a:ext cx="5458837" cy="60016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uadroTexto 13">
            <a:extLst>
              <a:ext uri="{FF2B5EF4-FFF2-40B4-BE49-F238E27FC236}">
                <a16:creationId xmlns:a16="http://schemas.microsoft.com/office/drawing/2014/main" id="{6FAAC8EF-6ACF-1075-BA27-0ECE66D57E36}"/>
              </a:ext>
            </a:extLst>
          </p:cNvPr>
          <p:cNvSpPr txBox="1"/>
          <p:nvPr/>
        </p:nvSpPr>
        <p:spPr>
          <a:xfrm>
            <a:off x="395572" y="3756649"/>
            <a:ext cx="3889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0176">
              <a:buClr>
                <a:schemeClr val="tx1"/>
              </a:buClr>
              <a:buSzPct val="80000"/>
            </a:pPr>
            <a:r>
              <a:rPr lang="en-GB" sz="1200" b="1" dirty="0">
                <a:solidFill>
                  <a:srgbClr val="C00000"/>
                </a:solidFill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1. </a:t>
            </a:r>
            <a:r>
              <a:rPr lang="en-GB" sz="1200" b="1" baseline="30000" dirty="0">
                <a:solidFill>
                  <a:srgbClr val="C00000"/>
                </a:solidFill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130</a:t>
            </a:r>
            <a:r>
              <a:rPr lang="en-GB" sz="1200" b="1" dirty="0">
                <a:solidFill>
                  <a:srgbClr val="C00000"/>
                </a:solidFill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Te carriers - </a:t>
            </a:r>
            <a:r>
              <a:rPr lang="en-GB" sz="1200" b="1" dirty="0" err="1">
                <a:solidFill>
                  <a:srgbClr val="C00000"/>
                </a:solidFill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Neutrinoless</a:t>
            </a:r>
            <a:r>
              <a:rPr lang="en-GB" sz="1200" b="1" dirty="0">
                <a:solidFill>
                  <a:srgbClr val="C00000"/>
                </a:solidFill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 double beta decay isotope target.</a:t>
            </a:r>
          </a:p>
          <a:p>
            <a:pPr defTabSz="860176">
              <a:buClr>
                <a:schemeClr val="tx1"/>
              </a:buClr>
              <a:buSzPct val="80000"/>
            </a:pPr>
            <a:endParaRPr lang="en-GB" sz="1200" b="1" dirty="0">
              <a:solidFill>
                <a:srgbClr val="C00000"/>
              </a:solidFill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defTabSz="860176">
              <a:buClr>
                <a:schemeClr val="tx1"/>
              </a:buClr>
              <a:buSzPct val="80000"/>
            </a:pPr>
            <a:r>
              <a:rPr lang="en-GB" sz="1200" b="1" dirty="0">
                <a:solidFill>
                  <a:srgbClr val="C00000"/>
                </a:solidFill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2. Wavelength shifters.</a:t>
            </a:r>
          </a:p>
        </p:txBody>
      </p:sp>
      <p:pic>
        <p:nvPicPr>
          <p:cNvPr id="18" name="Google Shape;60;p1" title="Astrocent_short version_white.png">
            <a:extLst>
              <a:ext uri="{FF2B5EF4-FFF2-40B4-BE49-F238E27FC236}">
                <a16:creationId xmlns:a16="http://schemas.microsoft.com/office/drawing/2014/main" id="{68890344-8D79-D2F3-BB5A-14678FBF733A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2475" y="4646524"/>
            <a:ext cx="1233290" cy="5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081AE9-FF33-94E0-EFA6-770699B488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4741" y="2815078"/>
            <a:ext cx="2225227" cy="180070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89E0D4D-BAE9-1267-E0F3-A498469F14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02563" y="2881647"/>
            <a:ext cx="2279260" cy="167088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E88BF2-D028-872C-CFC3-73C688D8AAF3}"/>
              </a:ext>
            </a:extLst>
          </p:cNvPr>
          <p:cNvSpPr/>
          <p:nvPr/>
        </p:nvSpPr>
        <p:spPr>
          <a:xfrm>
            <a:off x="467799" y="4295757"/>
            <a:ext cx="2023814" cy="328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56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C2278D2B-9076-6EE0-38AB-74B85FC4F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">
            <a:extLst>
              <a:ext uri="{FF2B5EF4-FFF2-40B4-BE49-F238E27FC236}">
                <a16:creationId xmlns:a16="http://schemas.microsoft.com/office/drawing/2014/main" id="{2A921D4B-1CFB-00B7-4334-038BC5300F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35500"/>
            <a:ext cx="9143999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">
            <a:extLst>
              <a:ext uri="{FF2B5EF4-FFF2-40B4-BE49-F238E27FC236}">
                <a16:creationId xmlns:a16="http://schemas.microsoft.com/office/drawing/2014/main" id="{1253F10C-4231-4480-AA15-E306F1921ED6}"/>
              </a:ext>
            </a:extLst>
          </p:cNvPr>
          <p:cNvSpPr txBox="1"/>
          <p:nvPr/>
        </p:nvSpPr>
        <p:spPr>
          <a:xfrm>
            <a:off x="8635425" y="4701500"/>
            <a:ext cx="3861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 sz="1000" b="1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" name="Google Shape;119;p5">
            <a:extLst>
              <a:ext uri="{FF2B5EF4-FFF2-40B4-BE49-F238E27FC236}">
                <a16:creationId xmlns:a16="http://schemas.microsoft.com/office/drawing/2014/main" id="{4F6A66C3-0AD2-486F-0051-5BACBF45516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535"/>
            <a:ext cx="9143999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">
            <a:extLst>
              <a:ext uri="{FF2B5EF4-FFF2-40B4-BE49-F238E27FC236}">
                <a16:creationId xmlns:a16="http://schemas.microsoft.com/office/drawing/2014/main" id="{405F75AD-9279-25B6-958E-9C508DD5D05E}"/>
              </a:ext>
            </a:extLst>
          </p:cNvPr>
          <p:cNvSpPr txBox="1"/>
          <p:nvPr/>
        </p:nvSpPr>
        <p:spPr>
          <a:xfrm>
            <a:off x="84376" y="-68297"/>
            <a:ext cx="8279825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3500"/>
            </a:pPr>
            <a:r>
              <a:rPr lang="en-GB" sz="2800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LAr Detectors – The Future ARGO Experiment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30989B4-6E65-2A2C-6F3A-EDB34F63FD52}"/>
                  </a:ext>
                </a:extLst>
              </p:cNvPr>
              <p:cNvSpPr txBox="1"/>
              <p:nvPr/>
            </p:nvSpPr>
            <p:spPr>
              <a:xfrm>
                <a:off x="4290921" y="3989169"/>
                <a:ext cx="429258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buNone/>
                </a:pPr>
                <a:r>
                  <a:rPr lang="en-GB" sz="1200" dirty="0">
                    <a:latin typeface="Inter" panose="020B0604020202020204" charset="0"/>
                    <a:ea typeface="Inter" panose="020B0604020202020204" charset="0"/>
                  </a:rPr>
                  <a:t>The idea with Te nanoparticles is potentially:</a:t>
                </a:r>
              </a:p>
              <a:p>
                <a:pPr algn="ctr">
                  <a:buNone/>
                </a:pPr>
                <a:endParaRPr lang="en-GB" sz="1200" dirty="0">
                  <a:latin typeface="Inter" panose="020B0604020202020204" charset="0"/>
                  <a:ea typeface="Inter" panose="020B0604020202020204" charset="0"/>
                </a:endParaRPr>
              </a:p>
              <a:p>
                <a:pPr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GB" sz="1200" b="1" i="1">
                          <a:latin typeface="Cambria Math" panose="02040503050406030204" pitchFamily="18" charset="0"/>
                        </a:rPr>
                        <m:t>𝟏𝟐𝟖</m:t>
                      </m:r>
                      <m:r>
                        <m:rPr>
                          <m:nor/>
                        </m:rPr>
                        <a:rPr lang="en-GB" sz="1200" b="0" i="0">
                          <a:latin typeface="Inter" panose="020B0604020202020204" charset="0"/>
                          <a:ea typeface="Inter" panose="020B0604020202020204" charset="0"/>
                        </a:rPr>
                        <m:t> </m:t>
                      </m:r>
                      <m:r>
                        <a:rPr lang="en-GB" sz="1200" b="1" i="0">
                          <a:latin typeface="Cambria Math" panose="02040503050406030204" pitchFamily="18" charset="0"/>
                        </a:rPr>
                        <m:t>𝐧𝐦</m:t>
                      </m:r>
                      <m:r>
                        <a:rPr lang="en-GB" sz="1200" b="1" i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GB" sz="1200" b="1" i="0">
                          <a:latin typeface="Cambria Math" panose="02040503050406030204" pitchFamily="18" charset="0"/>
                        </a:rPr>
                        <m:t>𝐓𝐞</m:t>
                      </m:r>
                      <m:r>
                        <m:rPr>
                          <m:nor/>
                        </m:rPr>
                        <a:rPr lang="en-GB" sz="1200" b="0" i="0">
                          <a:latin typeface="Inter" panose="020B0604020202020204" charset="0"/>
                          <a:ea typeface="Inter" panose="020B0604020202020204" charset="0"/>
                        </a:rPr>
                        <m:t> </m:t>
                      </m:r>
                      <m:r>
                        <a:rPr lang="en-GB" sz="1200" b="1" i="0" smtClean="0">
                          <a:latin typeface="Cambria Math" panose="02040503050406030204" pitchFamily="18" charset="0"/>
                        </a:rPr>
                        <m:t>𝐍𝐏𝐬</m:t>
                      </m:r>
                      <m:r>
                        <a:rPr lang="en-GB" sz="1200" b="1" i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GB" sz="1200" b="1" i="0">
                          <a:latin typeface="Cambria Math" panose="02040503050406030204" pitchFamily="18" charset="0"/>
                        </a:rPr>
                        <m:t>𝐯𝐢𝐬𝐢𝐛𝐥𝐞</m:t>
                      </m:r>
                      <m:r>
                        <m:rPr>
                          <m:nor/>
                        </m:rPr>
                        <a:rPr lang="en-GB" sz="1200" b="0" i="0">
                          <a:latin typeface="Inter" panose="020B0604020202020204" charset="0"/>
                          <a:ea typeface="Inter" panose="020B0604020202020204" charset="0"/>
                        </a:rPr>
                        <m:t> </m:t>
                      </m:r>
                      <m:r>
                        <a:rPr lang="en-GB" sz="1200" b="1" i="0">
                          <a:latin typeface="Cambria Math" panose="02040503050406030204" pitchFamily="18" charset="0"/>
                        </a:rPr>
                        <m:t>𝐩𝐡𝐨</m:t>
                      </m:r>
                      <m:r>
                        <a:rPr lang="en-GB" sz="1200" b="1" i="0" smtClean="0">
                          <a:latin typeface="Cambria Math" panose="02040503050406030204" pitchFamily="18" charset="0"/>
                        </a:rPr>
                        <m:t>𝐭𝐨𝐧</m:t>
                      </m:r>
                    </m:oMath>
                  </m:oMathPara>
                </a14:m>
                <a:endParaRPr lang="en-GB" sz="1200" b="1" dirty="0">
                  <a:latin typeface="Inter" panose="020B0604020202020204" charset="0"/>
                  <a:ea typeface="Inter" panose="020B060402020202020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30989B4-6E65-2A2C-6F3A-EDB34F63F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0921" y="3989169"/>
                <a:ext cx="4292586" cy="646331"/>
              </a:xfrm>
              <a:prstGeom prst="rect">
                <a:avLst/>
              </a:prstGeom>
              <a:blipFill>
                <a:blip r:embed="rId4"/>
                <a:stretch>
                  <a:fillRect b="-2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Google Shape;60;p1" title="Astrocent_short version_white.png">
            <a:extLst>
              <a:ext uri="{FF2B5EF4-FFF2-40B4-BE49-F238E27FC236}">
                <a16:creationId xmlns:a16="http://schemas.microsoft.com/office/drawing/2014/main" id="{87EDB695-6054-01ED-C26C-17B591CF35B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2475" y="4646524"/>
            <a:ext cx="123329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CuadroTexto 13">
            <a:extLst>
              <a:ext uri="{FF2B5EF4-FFF2-40B4-BE49-F238E27FC236}">
                <a16:creationId xmlns:a16="http://schemas.microsoft.com/office/drawing/2014/main" id="{DC6D7A8A-1BE7-7584-28D3-7C49AF034F57}"/>
              </a:ext>
            </a:extLst>
          </p:cNvPr>
          <p:cNvSpPr txBox="1"/>
          <p:nvPr/>
        </p:nvSpPr>
        <p:spPr>
          <a:xfrm>
            <a:off x="3955086" y="880959"/>
            <a:ext cx="4718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860176">
              <a:buClr>
                <a:schemeClr val="tx1"/>
              </a:buClr>
              <a:buSzPct val="80000"/>
            </a:pPr>
            <a:r>
              <a:rPr lang="en-US" sz="1200" dirty="0">
                <a:solidFill>
                  <a:prstClr val="black"/>
                </a:solidFill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A major requirement for these experiments is the detection of the vacuum ultraviolet (VUV) </a:t>
            </a:r>
            <a:r>
              <a:rPr lang="en-US" sz="1200" b="1" dirty="0">
                <a:solidFill>
                  <a:prstClr val="black"/>
                </a:solidFill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LAr scintillation light </a:t>
            </a:r>
            <a:r>
              <a:rPr lang="en-US" sz="1200" dirty="0">
                <a:solidFill>
                  <a:prstClr val="black"/>
                </a:solidFill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with high efficiency (128 nm) in the conventional photodetectors.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2B4CA82-6D98-01E1-C952-0782254C41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999" y="1642402"/>
            <a:ext cx="3897768" cy="23467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2B5D4F-36B7-16D1-6878-4500F7BA08B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878" t="11995" r="6276" b="9130"/>
          <a:stretch>
            <a:fillRect/>
          </a:stretch>
        </p:blipFill>
        <p:spPr>
          <a:xfrm>
            <a:off x="785314" y="659313"/>
            <a:ext cx="2437229" cy="7319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4C9D99-AD8F-328C-3FEE-A63B67A310C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211" t="3646" r="6712" b="2998"/>
          <a:stretch>
            <a:fillRect/>
          </a:stretch>
        </p:blipFill>
        <p:spPr>
          <a:xfrm>
            <a:off x="216665" y="1483582"/>
            <a:ext cx="3857591" cy="26367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49EAEE-CB76-21BA-E82D-F514F68A0143}"/>
              </a:ext>
            </a:extLst>
          </p:cNvPr>
          <p:cNvSpPr txBox="1"/>
          <p:nvPr/>
        </p:nvSpPr>
        <p:spPr>
          <a:xfrm>
            <a:off x="285470" y="4181629"/>
            <a:ext cx="37887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dirty="0">
                <a:solidFill>
                  <a:srgbClr val="C00000"/>
                </a:solidFill>
                <a:latin typeface="Inter" panose="020B0604020202020204" charset="0"/>
                <a:ea typeface="Inter" panose="020B0604020202020204" charset="0"/>
              </a:rPr>
              <a:t>The project is currently in the conceptual development and funding search phase.</a:t>
            </a:r>
          </a:p>
        </p:txBody>
      </p:sp>
    </p:spTree>
    <p:extLst>
      <p:ext uri="{BB962C8B-B14F-4D97-AF65-F5344CB8AC3E}">
        <p14:creationId xmlns:p14="http://schemas.microsoft.com/office/powerpoint/2010/main" val="252737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486DE8C8-D06F-E750-4DE9-C9C5C81B3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">
            <a:extLst>
              <a:ext uri="{FF2B5EF4-FFF2-40B4-BE49-F238E27FC236}">
                <a16:creationId xmlns:a16="http://schemas.microsoft.com/office/drawing/2014/main" id="{BE6C6021-6547-4DCF-5C0A-BB300DB027C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35500"/>
            <a:ext cx="9143999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">
            <a:extLst>
              <a:ext uri="{FF2B5EF4-FFF2-40B4-BE49-F238E27FC236}">
                <a16:creationId xmlns:a16="http://schemas.microsoft.com/office/drawing/2014/main" id="{5B78AE6C-1273-A387-749A-A1D03A187D9A}"/>
              </a:ext>
            </a:extLst>
          </p:cNvPr>
          <p:cNvSpPr txBox="1"/>
          <p:nvPr/>
        </p:nvSpPr>
        <p:spPr>
          <a:xfrm>
            <a:off x="8635425" y="4701500"/>
            <a:ext cx="3861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5</a:t>
            </a:r>
            <a:endParaRPr sz="1000" b="1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" name="Google Shape;119;p5">
            <a:extLst>
              <a:ext uri="{FF2B5EF4-FFF2-40B4-BE49-F238E27FC236}">
                <a16:creationId xmlns:a16="http://schemas.microsoft.com/office/drawing/2014/main" id="{B0E7176C-CBC3-74EF-EF8C-A3192431168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535"/>
            <a:ext cx="9143999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">
            <a:extLst>
              <a:ext uri="{FF2B5EF4-FFF2-40B4-BE49-F238E27FC236}">
                <a16:creationId xmlns:a16="http://schemas.microsoft.com/office/drawing/2014/main" id="{2426A79B-F78B-E29E-1460-4C201F97DD33}"/>
              </a:ext>
            </a:extLst>
          </p:cNvPr>
          <p:cNvSpPr txBox="1"/>
          <p:nvPr/>
        </p:nvSpPr>
        <p:spPr>
          <a:xfrm>
            <a:off x="84376" y="-68297"/>
            <a:ext cx="8279825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3500"/>
            </a:pPr>
            <a:r>
              <a:rPr lang="en-GB" sz="2800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From Lab Synthesis to Detector-Scale Loading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3EC1CF-81DA-673D-1707-201FD03186AC}"/>
              </a:ext>
            </a:extLst>
          </p:cNvPr>
          <p:cNvSpPr txBox="1"/>
          <p:nvPr/>
        </p:nvSpPr>
        <p:spPr>
          <a:xfrm>
            <a:off x="453031" y="644445"/>
            <a:ext cx="82379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latin typeface="Inter" panose="020B0604020202020204" charset="0"/>
                <a:ea typeface="Inter" panose="020B0604020202020204" charset="0"/>
              </a:rPr>
              <a:t>How can we develop Te nanoparticles through a simple, controllable and scalable synthesis route for future detectors?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452DE41-B577-FC3C-CCC5-BED9522FE1CA}"/>
              </a:ext>
            </a:extLst>
          </p:cNvPr>
          <p:cNvSpPr txBox="1"/>
          <p:nvPr/>
        </p:nvSpPr>
        <p:spPr>
          <a:xfrm>
            <a:off x="4210997" y="3289088"/>
            <a:ext cx="461747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en-GB" sz="1050" dirty="0">
                <a:latin typeface="Inter" panose="020B0604020202020204" charset="0"/>
                <a:ea typeface="Inter" panose="020B0604020202020204" charset="0"/>
              </a:rPr>
              <a:t>Can the synthesis use accessible precursors and mild conditions?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56FF8C5-94E7-C53B-2D80-8257BB4EC0AF}"/>
              </a:ext>
            </a:extLst>
          </p:cNvPr>
          <p:cNvSpPr txBox="1"/>
          <p:nvPr/>
        </p:nvSpPr>
        <p:spPr>
          <a:xfrm>
            <a:off x="4253981" y="3661118"/>
            <a:ext cx="421463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GB" sz="1050" dirty="0">
                <a:latin typeface="Inter" panose="020B0604020202020204" charset="0"/>
                <a:ea typeface="Inter" panose="020B0604020202020204" charset="0"/>
              </a:rPr>
              <a:t>Can size and surface chemistry remain controlled when the batch size increases?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06F9A287-D3F3-CA23-D741-00E79BCA1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3981" y="1257090"/>
            <a:ext cx="4436985" cy="1934525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8F9C0070-A7B1-14A5-8D44-AACDCD614369}"/>
              </a:ext>
            </a:extLst>
          </p:cNvPr>
          <p:cNvSpPr txBox="1"/>
          <p:nvPr/>
        </p:nvSpPr>
        <p:spPr>
          <a:xfrm>
            <a:off x="4308539" y="4193401"/>
            <a:ext cx="432786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200">
                <a:latin typeface="Inter" panose="020B0604020202020204" charset="0"/>
                <a:ea typeface="Inter" panose="020B0604020202020204" charset="0"/>
              </a:defRPr>
            </a:lvl1pPr>
          </a:lstStyle>
          <a:p>
            <a:pPr marL="171450" indent="-171450">
              <a:buClr>
                <a:srgbClr val="BF395D"/>
              </a:buClr>
              <a:buFont typeface="Wingdings" panose="05000000000000000000" pitchFamily="2" charset="2"/>
              <a:buChar char="q"/>
            </a:pPr>
            <a:r>
              <a:rPr lang="en-GB" sz="1050" dirty="0"/>
              <a:t>Can purification and handling meet </a:t>
            </a:r>
            <a:r>
              <a:rPr lang="en-GB" sz="1050" dirty="0">
                <a:solidFill>
                  <a:srgbClr val="BF395D"/>
                </a:solidFill>
              </a:rPr>
              <a:t>radiopurity requirements</a:t>
            </a:r>
            <a:r>
              <a:rPr lang="en-GB" sz="1050" dirty="0"/>
              <a:t>?</a:t>
            </a:r>
          </a:p>
        </p:txBody>
      </p:sp>
      <p:pic>
        <p:nvPicPr>
          <p:cNvPr id="73" name="Google Shape;60;p1" title="Astrocent_short version_white.png">
            <a:extLst>
              <a:ext uri="{FF2B5EF4-FFF2-40B4-BE49-F238E27FC236}">
                <a16:creationId xmlns:a16="http://schemas.microsoft.com/office/drawing/2014/main" id="{7B5A5F37-97AF-528B-A760-ED35174833D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2475" y="4646524"/>
            <a:ext cx="1233290" cy="5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EDFACA1-4C95-19FB-EBA3-A512B0F353B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3217"/>
          <a:stretch>
            <a:fillRect/>
          </a:stretch>
        </p:blipFill>
        <p:spPr>
          <a:xfrm>
            <a:off x="538756" y="1544972"/>
            <a:ext cx="3454600" cy="271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419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8769EE3D-64AA-06F3-6C0F-BCE5372F2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E30021F-3235-B691-5214-79B8C2245B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363422"/>
              </p:ext>
            </p:extLst>
          </p:nvPr>
        </p:nvGraphicFramePr>
        <p:xfrm>
          <a:off x="3166679" y="3847855"/>
          <a:ext cx="4143316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6551">
                  <a:extLst>
                    <a:ext uri="{9D8B030D-6E8A-4147-A177-3AD203B41FA5}">
                      <a16:colId xmlns:a16="http://schemas.microsoft.com/office/drawing/2014/main" val="3302341534"/>
                    </a:ext>
                  </a:extLst>
                </a:gridCol>
                <a:gridCol w="677857">
                  <a:extLst>
                    <a:ext uri="{9D8B030D-6E8A-4147-A177-3AD203B41FA5}">
                      <a16:colId xmlns:a16="http://schemas.microsoft.com/office/drawing/2014/main" val="3917110081"/>
                    </a:ext>
                  </a:extLst>
                </a:gridCol>
                <a:gridCol w="725784">
                  <a:extLst>
                    <a:ext uri="{9D8B030D-6E8A-4147-A177-3AD203B41FA5}">
                      <a16:colId xmlns:a16="http://schemas.microsoft.com/office/drawing/2014/main" val="1161989362"/>
                    </a:ext>
                  </a:extLst>
                </a:gridCol>
                <a:gridCol w="609386">
                  <a:extLst>
                    <a:ext uri="{9D8B030D-6E8A-4147-A177-3AD203B41FA5}">
                      <a16:colId xmlns:a16="http://schemas.microsoft.com/office/drawing/2014/main" val="4190871701"/>
                    </a:ext>
                  </a:extLst>
                </a:gridCol>
                <a:gridCol w="657315">
                  <a:extLst>
                    <a:ext uri="{9D8B030D-6E8A-4147-A177-3AD203B41FA5}">
                      <a16:colId xmlns:a16="http://schemas.microsoft.com/office/drawing/2014/main" val="4052738998"/>
                    </a:ext>
                  </a:extLst>
                </a:gridCol>
                <a:gridCol w="876423">
                  <a:extLst>
                    <a:ext uri="{9D8B030D-6E8A-4147-A177-3AD203B41FA5}">
                      <a16:colId xmlns:a16="http://schemas.microsoft.com/office/drawing/2014/main" val="4130437875"/>
                    </a:ext>
                  </a:extLst>
                </a:gridCol>
              </a:tblGrid>
              <a:tr h="248274">
                <a:tc>
                  <a:txBody>
                    <a:bodyPr/>
                    <a:lstStyle/>
                    <a:p>
                      <a:pPr algn="ctr"/>
                      <a:r>
                        <a:rPr lang="en-GB" sz="700" dirty="0">
                          <a:solidFill>
                            <a:schemeClr val="tx1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Type of Laser</a:t>
                      </a:r>
                    </a:p>
                  </a:txBody>
                  <a:tcPr anchor="ctr">
                    <a:solidFill>
                      <a:srgbClr val="E9ED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700" dirty="0">
                          <a:solidFill>
                            <a:schemeClr val="tx1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λ</a:t>
                      </a:r>
                      <a:endParaRPr lang="en-GB" sz="700" dirty="0">
                        <a:solidFill>
                          <a:schemeClr val="tx1"/>
                        </a:solidFill>
                        <a:latin typeface="Inter" panose="020B0604020202020204" charset="0"/>
                        <a:ea typeface="Inter" panose="020B0604020202020204" charset="0"/>
                      </a:endParaRPr>
                    </a:p>
                    <a:p>
                      <a:pPr algn="ctr"/>
                      <a:r>
                        <a:rPr lang="en-GB" sz="700" dirty="0">
                          <a:solidFill>
                            <a:schemeClr val="tx1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(nm)</a:t>
                      </a:r>
                    </a:p>
                  </a:txBody>
                  <a:tcPr anchor="ctr">
                    <a:solidFill>
                      <a:srgbClr val="E9ED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dirty="0">
                          <a:solidFill>
                            <a:schemeClr val="tx1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Repetition rate (Hz)</a:t>
                      </a:r>
                    </a:p>
                  </a:txBody>
                  <a:tcPr anchor="ctr">
                    <a:solidFill>
                      <a:srgbClr val="E9ED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dirty="0">
                          <a:solidFill>
                            <a:schemeClr val="tx1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Time (min)</a:t>
                      </a:r>
                    </a:p>
                  </a:txBody>
                  <a:tcPr anchor="ctr">
                    <a:solidFill>
                      <a:srgbClr val="E9ED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dirty="0">
                          <a:solidFill>
                            <a:schemeClr val="tx1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solvent</a:t>
                      </a:r>
                    </a:p>
                  </a:txBody>
                  <a:tcPr anchor="ctr">
                    <a:solidFill>
                      <a:srgbClr val="E9ED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dirty="0">
                          <a:solidFill>
                            <a:schemeClr val="tx1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Fluence</a:t>
                      </a:r>
                    </a:p>
                    <a:p>
                      <a:pPr algn="ctr"/>
                      <a:r>
                        <a:rPr lang="en-GB" sz="700" dirty="0">
                          <a:solidFill>
                            <a:schemeClr val="tx1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(Jcm</a:t>
                      </a:r>
                      <a:r>
                        <a:rPr lang="en-GB" sz="700" baseline="30000" dirty="0">
                          <a:solidFill>
                            <a:schemeClr val="tx1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-2</a:t>
                      </a:r>
                      <a:r>
                        <a:rPr lang="en-GB" sz="700" dirty="0">
                          <a:solidFill>
                            <a:schemeClr val="tx1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)</a:t>
                      </a:r>
                    </a:p>
                  </a:txBody>
                  <a:tcPr anchor="ctr">
                    <a:solidFill>
                      <a:srgbClr val="E9ED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604395"/>
                  </a:ext>
                </a:extLst>
              </a:tr>
              <a:tr h="173792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err="1">
                          <a:latin typeface="Inter" panose="020B0604020202020204" charset="0"/>
                          <a:ea typeface="Inter" panose="020B0604020202020204" charset="0"/>
                        </a:rPr>
                        <a:t>Nd:YAG</a:t>
                      </a:r>
                      <a:endParaRPr lang="en-GB" sz="800" dirty="0">
                        <a:latin typeface="Inter" panose="020B0604020202020204" charset="0"/>
                        <a:ea typeface="Inter" panose="020B060402020202020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Inter" panose="020B0604020202020204" charset="0"/>
                          <a:ea typeface="Inter" panose="020B0604020202020204" charset="0"/>
                        </a:rPr>
                        <a:t>1064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Inter" panose="020B0604020202020204" charset="0"/>
                          <a:ea typeface="Inter" panose="020B0604020202020204" charset="0"/>
                        </a:rPr>
                        <a:t>1000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Inter" panose="020B0604020202020204" charset="0"/>
                          <a:ea typeface="Inter" panose="020B0604020202020204" charset="0"/>
                        </a:rPr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Inter" panose="020B0604020202020204" charset="0"/>
                          <a:ea typeface="Inter" panose="020B0604020202020204" charset="0"/>
                        </a:rPr>
                        <a:t>Toluene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>
                          <a:latin typeface="Inter" panose="020B0604020202020204" charset="0"/>
                          <a:ea typeface="Inter" panose="020B0604020202020204" charset="0"/>
                        </a:rPr>
                        <a:t>~ 131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146904"/>
                  </a:ext>
                </a:extLst>
              </a:tr>
            </a:tbl>
          </a:graphicData>
        </a:graphic>
      </p:graphicFrame>
      <p:pic>
        <p:nvPicPr>
          <p:cNvPr id="119" name="Google Shape;119;p5">
            <a:extLst>
              <a:ext uri="{FF2B5EF4-FFF2-40B4-BE49-F238E27FC236}">
                <a16:creationId xmlns:a16="http://schemas.microsoft.com/office/drawing/2014/main" id="{B627F026-87B3-08BA-72B4-DC25EF0587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35500"/>
            <a:ext cx="9143999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">
            <a:extLst>
              <a:ext uri="{FF2B5EF4-FFF2-40B4-BE49-F238E27FC236}">
                <a16:creationId xmlns:a16="http://schemas.microsoft.com/office/drawing/2014/main" id="{F37F5590-D71D-70B3-D6BF-0E2FCF8C80E1}"/>
              </a:ext>
            </a:extLst>
          </p:cNvPr>
          <p:cNvSpPr txBox="1"/>
          <p:nvPr/>
        </p:nvSpPr>
        <p:spPr>
          <a:xfrm>
            <a:off x="8635425" y="4701500"/>
            <a:ext cx="3861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6</a:t>
            </a:r>
            <a:endParaRPr sz="1000" b="1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" name="Google Shape;119;p5">
            <a:extLst>
              <a:ext uri="{FF2B5EF4-FFF2-40B4-BE49-F238E27FC236}">
                <a16:creationId xmlns:a16="http://schemas.microsoft.com/office/drawing/2014/main" id="{FCEE20F7-19BD-5BF4-60AC-2B38980D81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535"/>
            <a:ext cx="9143999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">
            <a:extLst>
              <a:ext uri="{FF2B5EF4-FFF2-40B4-BE49-F238E27FC236}">
                <a16:creationId xmlns:a16="http://schemas.microsoft.com/office/drawing/2014/main" id="{CB0B7436-D56B-762F-E79F-72CAE5DCEF62}"/>
              </a:ext>
            </a:extLst>
          </p:cNvPr>
          <p:cNvSpPr txBox="1"/>
          <p:nvPr/>
        </p:nvSpPr>
        <p:spPr>
          <a:xfrm>
            <a:off x="84376" y="-68297"/>
            <a:ext cx="8279825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3500"/>
            </a:pPr>
            <a:r>
              <a:rPr lang="en-GB" sz="2800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Synthetic Design Workflow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4DE96370-CF0D-85DD-B406-46D25C18FD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47"/>
          <a:stretch>
            <a:fillRect/>
          </a:stretch>
        </p:blipFill>
        <p:spPr>
          <a:xfrm>
            <a:off x="416994" y="959490"/>
            <a:ext cx="3243725" cy="99142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4AFC455-2AC0-0C96-E019-04D1C87870D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44" t="3987" r="4017" b="3418"/>
          <a:stretch>
            <a:fillRect/>
          </a:stretch>
        </p:blipFill>
        <p:spPr>
          <a:xfrm>
            <a:off x="3354034" y="1622011"/>
            <a:ext cx="339164" cy="354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512D19D3-0E57-8364-FDA7-A29411B85B22}"/>
              </a:ext>
            </a:extLst>
          </p:cNvPr>
          <p:cNvSpPr txBox="1"/>
          <p:nvPr/>
        </p:nvSpPr>
        <p:spPr>
          <a:xfrm>
            <a:off x="486804" y="1762242"/>
            <a:ext cx="310895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>
                <a:latin typeface="Inter" panose="020B0604020202020204" charset="0"/>
                <a:ea typeface="Inter" panose="020B0604020202020204" charset="0"/>
              </a:rPr>
              <a:t>0.5 g of Te powder was ground into ﬁne powder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D47F34C-B0EC-B43E-524D-62F2475E4531}"/>
              </a:ext>
            </a:extLst>
          </p:cNvPr>
          <p:cNvSpPr txBox="1"/>
          <p:nvPr/>
        </p:nvSpPr>
        <p:spPr>
          <a:xfrm>
            <a:off x="495114" y="2004955"/>
            <a:ext cx="350472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>
                <a:latin typeface="Inter" panose="020B0604020202020204" charset="0"/>
                <a:ea typeface="Inter" panose="020B0604020202020204" charset="0"/>
              </a:rPr>
              <a:t>50 mL of 1-Methyl-2-pyrrolidone (NMP) as solvent and surfactant.</a:t>
            </a:r>
          </a:p>
        </p:txBody>
      </p:sp>
      <p:pic>
        <p:nvPicPr>
          <p:cNvPr id="7" name="Google Shape;60;p1" title="Astrocent_short version_white.png">
            <a:extLst>
              <a:ext uri="{FF2B5EF4-FFF2-40B4-BE49-F238E27FC236}">
                <a16:creationId xmlns:a16="http://schemas.microsoft.com/office/drawing/2014/main" id="{6DDE069F-8F6E-6028-EECA-27C63BC30ACC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2475" y="4646524"/>
            <a:ext cx="123329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3">
            <a:extLst>
              <a:ext uri="{FF2B5EF4-FFF2-40B4-BE49-F238E27FC236}">
                <a16:creationId xmlns:a16="http://schemas.microsoft.com/office/drawing/2014/main" id="{05DF288A-8AA0-CCD2-32DE-1698AA162E2F}"/>
              </a:ext>
            </a:extLst>
          </p:cNvPr>
          <p:cNvSpPr txBox="1"/>
          <p:nvPr/>
        </p:nvSpPr>
        <p:spPr>
          <a:xfrm>
            <a:off x="416994" y="642495"/>
            <a:ext cx="34406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0176">
              <a:buClr>
                <a:schemeClr val="tx1"/>
              </a:buClr>
              <a:buSzPct val="80000"/>
            </a:pPr>
            <a:r>
              <a:rPr lang="en-GB" sz="1200" b="1" dirty="0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1 - Exfoliation and Ultrasonic Bath Method</a:t>
            </a:r>
            <a:endParaRPr lang="en-GB" sz="1200" b="1" noProof="0" dirty="0">
              <a:solidFill>
                <a:schemeClr val="tx1"/>
              </a:solidFill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DCACA9-F7BD-CECC-8C4C-F02F10F0E2B0}"/>
              </a:ext>
            </a:extLst>
          </p:cNvPr>
          <p:cNvSpPr txBox="1"/>
          <p:nvPr/>
        </p:nvSpPr>
        <p:spPr>
          <a:xfrm>
            <a:off x="3166679" y="4675496"/>
            <a:ext cx="259693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Lu </a:t>
            </a:r>
            <a:r>
              <a:rPr lang="en-GB" sz="900" i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et al</a:t>
            </a:r>
            <a:r>
              <a:rPr lang="en-GB" sz="900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. </a:t>
            </a:r>
            <a:r>
              <a:rPr lang="en-GB" sz="900" i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Appl. Phys. Lett</a:t>
            </a:r>
            <a:r>
              <a:rPr lang="en-GB" sz="900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. </a:t>
            </a:r>
            <a:r>
              <a:rPr lang="en-GB" sz="900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2027</a:t>
            </a:r>
            <a:r>
              <a:rPr lang="en-GB" sz="900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, </a:t>
            </a:r>
            <a:r>
              <a:rPr lang="en-GB" sz="900" i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111</a:t>
            </a:r>
            <a:r>
              <a:rPr lang="en-GB" sz="900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, 063112.</a:t>
            </a:r>
          </a:p>
        </p:txBody>
      </p:sp>
      <p:sp>
        <p:nvSpPr>
          <p:cNvPr id="5" name="CuadroTexto 13">
            <a:extLst>
              <a:ext uri="{FF2B5EF4-FFF2-40B4-BE49-F238E27FC236}">
                <a16:creationId xmlns:a16="http://schemas.microsoft.com/office/drawing/2014/main" id="{A79AC128-B119-BE9F-AC44-441F2BAEB764}"/>
              </a:ext>
            </a:extLst>
          </p:cNvPr>
          <p:cNvSpPr txBox="1"/>
          <p:nvPr/>
        </p:nvSpPr>
        <p:spPr>
          <a:xfrm>
            <a:off x="486804" y="2402038"/>
            <a:ext cx="32367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0176">
              <a:buClr>
                <a:schemeClr val="tx1"/>
              </a:buClr>
              <a:buSzPct val="80000"/>
            </a:pPr>
            <a:r>
              <a:rPr lang="en-GB" sz="1200" b="1" dirty="0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2 - Bottom-ablation method</a:t>
            </a:r>
            <a:endParaRPr lang="en-GB" sz="1200" b="1" noProof="0" dirty="0">
              <a:solidFill>
                <a:schemeClr val="tx1"/>
              </a:solidFill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0A509A-09DB-A1F6-87CF-A4B6344202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29"/>
          <a:stretch>
            <a:fillRect/>
          </a:stretch>
        </p:blipFill>
        <p:spPr>
          <a:xfrm>
            <a:off x="739120" y="2860676"/>
            <a:ext cx="2415070" cy="15552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BFF0DB-998F-2F5D-4C46-84F966B1042A}"/>
              </a:ext>
            </a:extLst>
          </p:cNvPr>
          <p:cNvSpPr txBox="1"/>
          <p:nvPr/>
        </p:nvSpPr>
        <p:spPr>
          <a:xfrm>
            <a:off x="3166679" y="4906328"/>
            <a:ext cx="326190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 err="1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Sudeti</a:t>
            </a:r>
            <a:r>
              <a:rPr lang="en-GB" sz="900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 </a:t>
            </a:r>
            <a:r>
              <a:rPr lang="en-GB" sz="900" i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et al</a:t>
            </a:r>
            <a:r>
              <a:rPr lang="en-GB" sz="900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. </a:t>
            </a:r>
            <a:r>
              <a:rPr lang="en-GB" sz="900" i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ACS Omega 2024</a:t>
            </a:r>
            <a:r>
              <a:rPr lang="en-GB" sz="900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. </a:t>
            </a:r>
            <a:r>
              <a:rPr lang="en-GB" sz="900" b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2024</a:t>
            </a:r>
            <a:r>
              <a:rPr lang="en-GB" sz="900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, </a:t>
            </a:r>
            <a:r>
              <a:rPr lang="en-GB" sz="900" i="1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9</a:t>
            </a:r>
            <a:r>
              <a:rPr lang="en-GB" sz="900" dirty="0">
                <a:solidFill>
                  <a:schemeClr val="bg1"/>
                </a:solidFill>
                <a:latin typeface="Inter" panose="020B0604020202020204" charset="0"/>
                <a:ea typeface="Inter" panose="020B0604020202020204" charset="0"/>
              </a:rPr>
              <a:t>, 25832−25840.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2D24726-157D-9556-09AC-6AEBFC81E1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4611" y="1691683"/>
            <a:ext cx="4506675" cy="14207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B4EC82-96AE-DC06-00CC-56A67D215473}"/>
              </a:ext>
            </a:extLst>
          </p:cNvPr>
          <p:cNvSpPr txBox="1"/>
          <p:nvPr/>
        </p:nvSpPr>
        <p:spPr>
          <a:xfrm>
            <a:off x="4274611" y="3093246"/>
            <a:ext cx="2317990" cy="307777"/>
          </a:xfrm>
          <a:prstGeom prst="rect">
            <a:avLst/>
          </a:prstGeom>
          <a:solidFill>
            <a:srgbClr val="E9EDFD"/>
          </a:solidFill>
        </p:spPr>
        <p:txBody>
          <a:bodyPr wrap="square" rtlCol="0">
            <a:spAutoFit/>
          </a:bodyPr>
          <a:lstStyle/>
          <a:p>
            <a:r>
              <a:rPr lang="en-GB" sz="700" dirty="0">
                <a:latin typeface="Inter" panose="020B0604020202020204" charset="0"/>
                <a:ea typeface="Inter" panose="020B0604020202020204" charset="0"/>
              </a:rPr>
              <a:t>Unknown effect on the scintillation yield and pulse shape</a:t>
            </a:r>
          </a:p>
        </p:txBody>
      </p:sp>
    </p:spTree>
    <p:extLst>
      <p:ext uri="{BB962C8B-B14F-4D97-AF65-F5344CB8AC3E}">
        <p14:creationId xmlns:p14="http://schemas.microsoft.com/office/powerpoint/2010/main" val="4020906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E601D7AE-C6AB-9477-3DC6-D319AD32B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">
            <a:extLst>
              <a:ext uri="{FF2B5EF4-FFF2-40B4-BE49-F238E27FC236}">
                <a16:creationId xmlns:a16="http://schemas.microsoft.com/office/drawing/2014/main" id="{57639B43-27EB-346E-278F-A55F6E994B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35500"/>
            <a:ext cx="9143999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">
            <a:extLst>
              <a:ext uri="{FF2B5EF4-FFF2-40B4-BE49-F238E27FC236}">
                <a16:creationId xmlns:a16="http://schemas.microsoft.com/office/drawing/2014/main" id="{F6FFBDB7-7D5C-97B3-3940-8ADF08A88E74}"/>
              </a:ext>
            </a:extLst>
          </p:cNvPr>
          <p:cNvSpPr txBox="1"/>
          <p:nvPr/>
        </p:nvSpPr>
        <p:spPr>
          <a:xfrm>
            <a:off x="8635425" y="4701500"/>
            <a:ext cx="3861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7</a:t>
            </a:r>
            <a:endParaRPr sz="1000" b="1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" name="Google Shape;119;p5">
            <a:extLst>
              <a:ext uri="{FF2B5EF4-FFF2-40B4-BE49-F238E27FC236}">
                <a16:creationId xmlns:a16="http://schemas.microsoft.com/office/drawing/2014/main" id="{B0FC82F3-FF8C-6CD8-FD22-B8DF23AE53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535"/>
            <a:ext cx="9143999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">
            <a:extLst>
              <a:ext uri="{FF2B5EF4-FFF2-40B4-BE49-F238E27FC236}">
                <a16:creationId xmlns:a16="http://schemas.microsoft.com/office/drawing/2014/main" id="{807E6002-C234-9440-53DB-6E2AEB040AA0}"/>
              </a:ext>
            </a:extLst>
          </p:cNvPr>
          <p:cNvSpPr txBox="1"/>
          <p:nvPr/>
        </p:nvSpPr>
        <p:spPr>
          <a:xfrm>
            <a:off x="84376" y="-68297"/>
            <a:ext cx="8279825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3500"/>
            </a:pPr>
            <a:r>
              <a:rPr lang="en-GB" sz="2800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Optical and Structural Characterisation</a:t>
            </a:r>
          </a:p>
        </p:txBody>
      </p:sp>
      <p:pic>
        <p:nvPicPr>
          <p:cNvPr id="7" name="Google Shape;60;p1" title="Astrocent_short version_white.png">
            <a:extLst>
              <a:ext uri="{FF2B5EF4-FFF2-40B4-BE49-F238E27FC236}">
                <a16:creationId xmlns:a16="http://schemas.microsoft.com/office/drawing/2014/main" id="{C440A7B9-3C8F-619E-0994-89C95A9C458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475" y="4646524"/>
            <a:ext cx="123329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uadroTexto 13">
            <a:extLst>
              <a:ext uri="{FF2B5EF4-FFF2-40B4-BE49-F238E27FC236}">
                <a16:creationId xmlns:a16="http://schemas.microsoft.com/office/drawing/2014/main" id="{C0C7F46E-2A7B-D265-BCD7-B0E98A8F0A4B}"/>
              </a:ext>
            </a:extLst>
          </p:cNvPr>
          <p:cNvSpPr txBox="1"/>
          <p:nvPr/>
        </p:nvSpPr>
        <p:spPr>
          <a:xfrm>
            <a:off x="416994" y="642495"/>
            <a:ext cx="51252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0176">
              <a:buClr>
                <a:schemeClr val="tx1"/>
              </a:buClr>
              <a:buSzPct val="80000"/>
            </a:pPr>
            <a:r>
              <a:rPr lang="en-GB" sz="1600" b="1" dirty="0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1 – Optical Properties</a:t>
            </a:r>
            <a:endParaRPr lang="en-GB" sz="1600" b="1" noProof="0" dirty="0">
              <a:solidFill>
                <a:schemeClr val="tx1"/>
              </a:solidFill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313FE4-6DEA-0F28-406F-989CCF6C39F4}"/>
              </a:ext>
            </a:extLst>
          </p:cNvPr>
          <p:cNvSpPr txBox="1"/>
          <p:nvPr/>
        </p:nvSpPr>
        <p:spPr>
          <a:xfrm>
            <a:off x="416994" y="1076318"/>
            <a:ext cx="8218431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en-GB" sz="1100" b="1" u="none" strike="noStrike" dirty="0">
                <a:solidFill>
                  <a:schemeClr val="tx1"/>
                </a:solidFill>
                <a:effectLst/>
                <a:latin typeface="Inter" panose="020B0604020202020204" charset="0"/>
                <a:ea typeface="Inter" panose="020B0604020202020204" charset="0"/>
              </a:rPr>
              <a:t>Transparency and Attenuation: </a:t>
            </a:r>
            <a:r>
              <a:rPr lang="en-GB" sz="1100" u="none" strike="noStrike" dirty="0">
                <a:solidFill>
                  <a:srgbClr val="0E2841"/>
                </a:solidFill>
                <a:effectLst/>
                <a:latin typeface="Inter" panose="020B0604020202020204" charset="0"/>
                <a:ea typeface="Inter" panose="020B0604020202020204" charset="0"/>
              </a:rPr>
              <a:t>UV spectrophotometry at 128 nm (LAr emission) and wavelength-shifted light (350 – 450 nm) with photoluminescence spectra (PL).</a:t>
            </a:r>
          </a:p>
          <a:p>
            <a:pPr marL="342900" marR="0" lvl="0" indent="-342900"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en-GB" sz="1100" b="1" dirty="0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</a:rPr>
              <a:t>Light Yield (Photons/MeV): </a:t>
            </a:r>
            <a:r>
              <a:rPr lang="en-GB" sz="1100" dirty="0">
                <a:solidFill>
                  <a:srgbClr val="0E2841"/>
                </a:solidFill>
                <a:latin typeface="Inter" panose="020B0604020202020204" charset="0"/>
                <a:ea typeface="Inter" panose="020B0604020202020204" charset="0"/>
              </a:rPr>
              <a:t>Quantifying quenching effects introduced by tellurium nanoparticle concentration.</a:t>
            </a:r>
            <a:endParaRPr lang="en-GB" sz="900" u="none" strike="noStrike" dirty="0">
              <a:effectLst/>
              <a:latin typeface="Inter" panose="020B0604020202020204" charset="0"/>
              <a:ea typeface="Inter" panose="020B060402020202020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C1364A8-94BB-FABF-1A79-71DB8F5BD69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728" t="29643" r="8145" b="25419"/>
          <a:stretch>
            <a:fillRect/>
          </a:stretch>
        </p:blipFill>
        <p:spPr>
          <a:xfrm>
            <a:off x="1022699" y="1887168"/>
            <a:ext cx="1684782" cy="6365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441EC81-238B-F5E3-7C06-6B08F4F394E4}"/>
              </a:ext>
            </a:extLst>
          </p:cNvPr>
          <p:cNvSpPr txBox="1"/>
          <p:nvPr/>
        </p:nvSpPr>
        <p:spPr>
          <a:xfrm>
            <a:off x="1071197" y="2482197"/>
            <a:ext cx="16326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Inter" panose="020B0604020202020204" charset="0"/>
                <a:ea typeface="Inter" panose="020B0604020202020204" charset="0"/>
              </a:rPr>
              <a:t>Shimazu UV3600i plus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2ECECFD-015C-F1CD-6329-052379F08BA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571" t="6121" r="6820" b="3345"/>
          <a:stretch>
            <a:fillRect/>
          </a:stretch>
        </p:blipFill>
        <p:spPr>
          <a:xfrm>
            <a:off x="2816090" y="2129190"/>
            <a:ext cx="1171270" cy="764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C277AA7-A9D2-CADC-0153-C1F111DF4B67}"/>
              </a:ext>
            </a:extLst>
          </p:cNvPr>
          <p:cNvSpPr txBox="1"/>
          <p:nvPr/>
        </p:nvSpPr>
        <p:spPr>
          <a:xfrm>
            <a:off x="2816090" y="1794093"/>
            <a:ext cx="1828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Inter" panose="020B0604020202020204" charset="0"/>
                <a:ea typeface="Inter" panose="020B0604020202020204" charset="0"/>
              </a:rPr>
              <a:t>Varian Cary Eclipse Fluorescence Spectrophotometer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16DD2B2-88A5-51DA-1A1C-702E437258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19" y="2996318"/>
            <a:ext cx="1819667" cy="156214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4FEB5C3-470C-B254-91B3-E14B546307B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267" y="2996318"/>
            <a:ext cx="2000506" cy="158542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D72E2226-6CEC-7E94-2F75-452FC6C56A2D}"/>
              </a:ext>
            </a:extLst>
          </p:cNvPr>
          <p:cNvSpPr/>
          <p:nvPr/>
        </p:nvSpPr>
        <p:spPr>
          <a:xfrm>
            <a:off x="160819" y="2942558"/>
            <a:ext cx="130606" cy="204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ED87D5D-2658-B1AE-CC71-FD6B347C9578}"/>
              </a:ext>
            </a:extLst>
          </p:cNvPr>
          <p:cNvSpPr/>
          <p:nvPr/>
        </p:nvSpPr>
        <p:spPr>
          <a:xfrm>
            <a:off x="2302004" y="3314336"/>
            <a:ext cx="78914" cy="150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514B036-B8D4-B79B-3416-256D15B14A5C}"/>
              </a:ext>
            </a:extLst>
          </p:cNvPr>
          <p:cNvSpPr/>
          <p:nvPr/>
        </p:nvSpPr>
        <p:spPr>
          <a:xfrm>
            <a:off x="3011159" y="3102893"/>
            <a:ext cx="490430" cy="2629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CuadroTexto 13">
            <a:extLst>
              <a:ext uri="{FF2B5EF4-FFF2-40B4-BE49-F238E27FC236}">
                <a16:creationId xmlns:a16="http://schemas.microsoft.com/office/drawing/2014/main" id="{3215D538-5478-769B-7CB9-A67D9C44AF53}"/>
              </a:ext>
            </a:extLst>
          </p:cNvPr>
          <p:cNvSpPr txBox="1"/>
          <p:nvPr/>
        </p:nvSpPr>
        <p:spPr>
          <a:xfrm>
            <a:off x="5184144" y="2129190"/>
            <a:ext cx="3451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0176">
              <a:buClr>
                <a:schemeClr val="tx1"/>
              </a:buClr>
              <a:buSzPct val="80000"/>
            </a:pPr>
            <a:r>
              <a:rPr lang="en-GB" sz="1600" b="1" dirty="0">
                <a:solidFill>
                  <a:schemeClr val="tx1"/>
                </a:solidFill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2 – Structural Properties</a:t>
            </a:r>
            <a:endParaRPr lang="en-GB" sz="1600" b="1" noProof="0" dirty="0">
              <a:solidFill>
                <a:schemeClr val="tx1"/>
              </a:solidFill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471E9557-D78B-DAEF-D899-D388CBEF7B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247" y="3489305"/>
            <a:ext cx="3695084" cy="101170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A6D96A0E-519B-A7DF-7565-AAB6846E1804}"/>
              </a:ext>
            </a:extLst>
          </p:cNvPr>
          <p:cNvSpPr txBox="1"/>
          <p:nvPr/>
        </p:nvSpPr>
        <p:spPr>
          <a:xfrm>
            <a:off x="4440584" y="2517413"/>
            <a:ext cx="4387891" cy="884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en-GB" sz="1100" u="none" strike="noStrike" dirty="0">
                <a:solidFill>
                  <a:srgbClr val="0E2841"/>
                </a:solidFill>
                <a:effectLst/>
                <a:latin typeface="Inter" panose="020B0604020202020204" charset="0"/>
                <a:ea typeface="Inter" panose="020B0604020202020204" charset="0"/>
              </a:rPr>
              <a:t>Determine crystalline phases, crystal size, and lattice strain.</a:t>
            </a:r>
            <a:endParaRPr lang="en-GB" sz="1100" u="none" strike="noStrike" dirty="0">
              <a:effectLst/>
              <a:latin typeface="Inter" panose="020B0604020202020204" charset="0"/>
              <a:ea typeface="Inter" panose="020B0604020202020204" charset="0"/>
            </a:endParaRPr>
          </a:p>
          <a:p>
            <a:pPr marL="342900" marR="0" lvl="0" indent="-342900">
              <a:spcAft>
                <a:spcPts val="900"/>
              </a:spcAft>
              <a:buFont typeface="Wingdings" panose="05000000000000000000" pitchFamily="2" charset="2"/>
              <a:buChar char="q"/>
            </a:pPr>
            <a:r>
              <a:rPr lang="en-GB" sz="1100" u="none" strike="noStrike" dirty="0">
                <a:solidFill>
                  <a:srgbClr val="0E2841"/>
                </a:solidFill>
                <a:effectLst/>
                <a:latin typeface="Inter" panose="020B0604020202020204" charset="0"/>
                <a:ea typeface="Inter" panose="020B0604020202020204" charset="0"/>
              </a:rPr>
              <a:t> Visualise particle shape, size distribution, and surface morphology.</a:t>
            </a:r>
            <a:endParaRPr lang="en-GB" sz="900" u="none" strike="noStrike" dirty="0">
              <a:effectLst/>
              <a:latin typeface="Inter" panose="020B0604020202020204" charset="0"/>
              <a:ea typeface="Inter" panose="020B0604020202020204" charset="0"/>
            </a:endParaRPr>
          </a:p>
        </p:txBody>
      </p:sp>
      <p:sp>
        <p:nvSpPr>
          <p:cNvPr id="3" name="CuadroTexto 13">
            <a:extLst>
              <a:ext uri="{FF2B5EF4-FFF2-40B4-BE49-F238E27FC236}">
                <a16:creationId xmlns:a16="http://schemas.microsoft.com/office/drawing/2014/main" id="{1C94B9EC-A16A-EEA9-CBBC-AC0E72B394F7}"/>
              </a:ext>
            </a:extLst>
          </p:cNvPr>
          <p:cNvSpPr txBox="1"/>
          <p:nvPr/>
        </p:nvSpPr>
        <p:spPr>
          <a:xfrm>
            <a:off x="5897395" y="596895"/>
            <a:ext cx="2613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0176">
              <a:buClr>
                <a:schemeClr val="tx1"/>
              </a:buClr>
              <a:buSzPct val="80000"/>
            </a:pPr>
            <a:r>
              <a:rPr lang="en-GB" sz="1600" b="1" dirty="0">
                <a:solidFill>
                  <a:srgbClr val="C00000"/>
                </a:solidFill>
                <a:latin typeface="Inter" panose="020B0604020202020204" charset="0"/>
                <a:ea typeface="Inter" panose="020B0604020202020204" charset="0"/>
                <a:cs typeface="Times New Roman" panose="02020603050405020304" pitchFamily="18" charset="0"/>
              </a:rPr>
              <a:t>At Room Temperature</a:t>
            </a:r>
            <a:endParaRPr lang="en-GB" sz="1600" b="1" noProof="0" dirty="0">
              <a:solidFill>
                <a:srgbClr val="C00000"/>
              </a:solidFill>
              <a:latin typeface="Inter" panose="020B0604020202020204" charset="0"/>
              <a:ea typeface="Inter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46FDD6-954C-571C-CFF3-B2EFBAF42D7E}"/>
              </a:ext>
            </a:extLst>
          </p:cNvPr>
          <p:cNvSpPr/>
          <p:nvPr/>
        </p:nvSpPr>
        <p:spPr>
          <a:xfrm>
            <a:off x="2037285" y="3004711"/>
            <a:ext cx="130606" cy="204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957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38FDD600-8C2F-F43A-9D79-26E7C1238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">
            <a:extLst>
              <a:ext uri="{FF2B5EF4-FFF2-40B4-BE49-F238E27FC236}">
                <a16:creationId xmlns:a16="http://schemas.microsoft.com/office/drawing/2014/main" id="{560D95F6-712D-A0AA-3985-A94CFE5B2EC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35500"/>
            <a:ext cx="9143999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">
            <a:extLst>
              <a:ext uri="{FF2B5EF4-FFF2-40B4-BE49-F238E27FC236}">
                <a16:creationId xmlns:a16="http://schemas.microsoft.com/office/drawing/2014/main" id="{CFDC555E-A4A3-2ED9-EF6A-07C616B223ED}"/>
              </a:ext>
            </a:extLst>
          </p:cNvPr>
          <p:cNvSpPr txBox="1"/>
          <p:nvPr/>
        </p:nvSpPr>
        <p:spPr>
          <a:xfrm>
            <a:off x="8635425" y="4701500"/>
            <a:ext cx="3861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8</a:t>
            </a:r>
            <a:endParaRPr sz="1000" b="1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" name="Google Shape;119;p5">
            <a:extLst>
              <a:ext uri="{FF2B5EF4-FFF2-40B4-BE49-F238E27FC236}">
                <a16:creationId xmlns:a16="http://schemas.microsoft.com/office/drawing/2014/main" id="{EDB76D90-CC8D-3619-09A7-5DEF0C006C1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535"/>
            <a:ext cx="9143999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">
            <a:extLst>
              <a:ext uri="{FF2B5EF4-FFF2-40B4-BE49-F238E27FC236}">
                <a16:creationId xmlns:a16="http://schemas.microsoft.com/office/drawing/2014/main" id="{5C087931-20E5-4BF9-0E12-45BF83BB43AB}"/>
              </a:ext>
            </a:extLst>
          </p:cNvPr>
          <p:cNvSpPr txBox="1"/>
          <p:nvPr/>
        </p:nvSpPr>
        <p:spPr>
          <a:xfrm>
            <a:off x="84376" y="-68297"/>
            <a:ext cx="8279825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3500"/>
            </a:pPr>
            <a:r>
              <a:rPr lang="en-GB" sz="2800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Summary</a:t>
            </a:r>
          </a:p>
        </p:txBody>
      </p:sp>
      <p:pic>
        <p:nvPicPr>
          <p:cNvPr id="7" name="Google Shape;60;p1" title="Astrocent_short version_white.png">
            <a:extLst>
              <a:ext uri="{FF2B5EF4-FFF2-40B4-BE49-F238E27FC236}">
                <a16:creationId xmlns:a16="http://schemas.microsoft.com/office/drawing/2014/main" id="{587D160F-164E-7D3B-6AA4-3BF6F4A139C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475" y="4646524"/>
            <a:ext cx="123329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D3D46F-414F-0174-BF96-659202070B7D}"/>
              </a:ext>
            </a:extLst>
          </p:cNvPr>
          <p:cNvSpPr txBox="1"/>
          <p:nvPr/>
        </p:nvSpPr>
        <p:spPr>
          <a:xfrm>
            <a:off x="467771" y="1164187"/>
            <a:ext cx="6374617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GB" dirty="0">
                <a:latin typeface="Inter" panose="020B0604020202020204" charset="0"/>
                <a:ea typeface="Inter" panose="020B0604020202020204" charset="0"/>
              </a:rPr>
              <a:t>Promising Concept: Te nanoparticles offer a versatile way to combine isotope loading (</a:t>
            </a:r>
            <a:r>
              <a:rPr lang="en-GB" baseline="30000" dirty="0">
                <a:latin typeface="Inter" panose="020B0604020202020204" charset="0"/>
                <a:ea typeface="Inter" panose="020B0604020202020204" charset="0"/>
              </a:rPr>
              <a:t>130</a:t>
            </a:r>
            <a:r>
              <a:rPr lang="en-GB" dirty="0">
                <a:latin typeface="Inter" panose="020B0604020202020204" charset="0"/>
                <a:ea typeface="Inter" panose="020B0604020202020204" charset="0"/>
              </a:rPr>
              <a:t>Te) with optical photon management in future LAr detectors like ARGO.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GB" dirty="0">
              <a:latin typeface="Inter" panose="020B0604020202020204" charset="0"/>
              <a:ea typeface="Inter" panose="020B060402020202020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GB" dirty="0">
                <a:latin typeface="Inter" panose="020B0604020202020204" charset="0"/>
                <a:ea typeface="Inter" panose="020B0604020202020204" charset="0"/>
              </a:rPr>
              <a:t>Key Challenges Identified: Overcoming weak solvation at 87 K, preventing particle aggregation, and ensuring ultra-low background/radiopurity are critical next steps.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GB" dirty="0">
              <a:latin typeface="Inter" panose="020B0604020202020204" charset="0"/>
              <a:ea typeface="Inter" panose="020B060402020202020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GB" dirty="0">
                <a:latin typeface="Inter" panose="020B0604020202020204" charset="0"/>
                <a:ea typeface="Inter" panose="020B0604020202020204" charset="0"/>
              </a:rPr>
              <a:t>Ongoing R&amp;D Workflow: Systematic efforts are underway: from scalable synthesis and surface ligand engineering to comprehensive optical (UV-Vis/PL) and structural (TEM/XRD) testing</a:t>
            </a:r>
          </a:p>
        </p:txBody>
      </p:sp>
      <p:pic>
        <p:nvPicPr>
          <p:cNvPr id="5" name="Picture 4" descr="Take Home Messages from 2019 – Pallaborative North West">
            <a:extLst>
              <a:ext uri="{FF2B5EF4-FFF2-40B4-BE49-F238E27FC236}">
                <a16:creationId xmlns:a16="http://schemas.microsoft.com/office/drawing/2014/main" id="{E6C8F43E-BFE1-9273-3D5D-C8CE537A690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639" t="20213" r="21192" b="3192"/>
          <a:stretch>
            <a:fillRect/>
          </a:stretch>
        </p:blipFill>
        <p:spPr>
          <a:xfrm>
            <a:off x="6949441" y="2730854"/>
            <a:ext cx="2000717" cy="179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710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>
          <a:extLst>
            <a:ext uri="{FF2B5EF4-FFF2-40B4-BE49-F238E27FC236}">
              <a16:creationId xmlns:a16="http://schemas.microsoft.com/office/drawing/2014/main" id="{7E715DCC-B074-1F42-5470-0DDE6B387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">
            <a:extLst>
              <a:ext uri="{FF2B5EF4-FFF2-40B4-BE49-F238E27FC236}">
                <a16:creationId xmlns:a16="http://schemas.microsoft.com/office/drawing/2014/main" id="{6F6B1564-14D1-1B21-3D4D-3708693B308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35500"/>
            <a:ext cx="9143999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">
            <a:extLst>
              <a:ext uri="{FF2B5EF4-FFF2-40B4-BE49-F238E27FC236}">
                <a16:creationId xmlns:a16="http://schemas.microsoft.com/office/drawing/2014/main" id="{90A9D6F9-B537-D746-BFDE-C7994F67D5E8}"/>
              </a:ext>
            </a:extLst>
          </p:cNvPr>
          <p:cNvSpPr txBox="1"/>
          <p:nvPr/>
        </p:nvSpPr>
        <p:spPr>
          <a:xfrm>
            <a:off x="8635425" y="4701500"/>
            <a:ext cx="3861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1" i="0" u="none" strike="noStrike" cap="none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9</a:t>
            </a:r>
            <a:endParaRPr sz="1000" b="1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" name="Google Shape;119;p5">
            <a:extLst>
              <a:ext uri="{FF2B5EF4-FFF2-40B4-BE49-F238E27FC236}">
                <a16:creationId xmlns:a16="http://schemas.microsoft.com/office/drawing/2014/main" id="{7F67F109-F356-CC22-7748-0C755978D71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535"/>
            <a:ext cx="9143999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">
            <a:extLst>
              <a:ext uri="{FF2B5EF4-FFF2-40B4-BE49-F238E27FC236}">
                <a16:creationId xmlns:a16="http://schemas.microsoft.com/office/drawing/2014/main" id="{7C19864E-227E-8ADB-88C0-2BEFC5D9C970}"/>
              </a:ext>
            </a:extLst>
          </p:cNvPr>
          <p:cNvSpPr txBox="1"/>
          <p:nvPr/>
        </p:nvSpPr>
        <p:spPr>
          <a:xfrm>
            <a:off x="84376" y="-68297"/>
            <a:ext cx="8279825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3500"/>
            </a:pPr>
            <a:r>
              <a:rPr lang="en-US" sz="2800" dirty="0">
                <a:solidFill>
                  <a:schemeClr val="tx2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Collaborations</a:t>
            </a:r>
            <a:endParaRPr lang="en-GB" sz="2800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B11E5F-35EA-079F-6FBB-03A2F22B3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17" y="918694"/>
            <a:ext cx="6021491" cy="7142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9202ED-F5F3-816F-ACA8-188FB402DB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17" y="1945234"/>
            <a:ext cx="5934818" cy="918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Nanoxo">
            <a:extLst>
              <a:ext uri="{FF2B5EF4-FFF2-40B4-BE49-F238E27FC236}">
                <a16:creationId xmlns:a16="http://schemas.microsoft.com/office/drawing/2014/main" id="{DB5BEE9A-BA08-021B-E767-C801D14B9AF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2426" b="31497"/>
          <a:stretch>
            <a:fillRect/>
          </a:stretch>
        </p:blipFill>
        <p:spPr>
          <a:xfrm>
            <a:off x="483317" y="3176679"/>
            <a:ext cx="2589240" cy="9341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E98D6B-8BB0-BDB4-211C-40139D76DD94}"/>
              </a:ext>
            </a:extLst>
          </p:cNvPr>
          <p:cNvSpPr txBox="1"/>
          <p:nvPr/>
        </p:nvSpPr>
        <p:spPr>
          <a:xfrm>
            <a:off x="665103" y="4212407"/>
            <a:ext cx="3198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rial Nova Light" panose="020B0304020202020204" pitchFamily="34" charset="0"/>
              </a:rPr>
              <a:t>https://nanoxo.eu/company/</a:t>
            </a:r>
          </a:p>
        </p:txBody>
      </p:sp>
      <p:pic>
        <p:nvPicPr>
          <p:cNvPr id="12" name="Picture 11" descr="Collaboration symbol Vector Images &amp; Graphics for Commercial ...">
            <a:extLst>
              <a:ext uri="{FF2B5EF4-FFF2-40B4-BE49-F238E27FC236}">
                <a16:creationId xmlns:a16="http://schemas.microsoft.com/office/drawing/2014/main" id="{ABD53FDA-EBF4-D510-B15E-9167DDC4AC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5969" y="1560164"/>
            <a:ext cx="1329456" cy="1320534"/>
          </a:xfrm>
          <a:prstGeom prst="rect">
            <a:avLst/>
          </a:prstGeom>
        </p:spPr>
      </p:pic>
      <p:pic>
        <p:nvPicPr>
          <p:cNvPr id="14" name="Google Shape;60;p1" title="Astrocent_short version_white.png">
            <a:extLst>
              <a:ext uri="{FF2B5EF4-FFF2-40B4-BE49-F238E27FC236}">
                <a16:creationId xmlns:a16="http://schemas.microsoft.com/office/drawing/2014/main" id="{38034352-B4D1-C153-D782-161EE8C4A03C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2475" y="4646524"/>
            <a:ext cx="1233290" cy="5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440EE4-AC50-172C-1C4A-4A21FA62F1B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878" t="11995" r="6276" b="9130"/>
          <a:stretch>
            <a:fillRect/>
          </a:stretch>
        </p:blipFill>
        <p:spPr>
          <a:xfrm>
            <a:off x="3951049" y="3275908"/>
            <a:ext cx="3354920" cy="100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73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7799"/>
            <a:ext cx="9143999" cy="413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/>
          <p:cNvPicPr preferRelativeResize="0"/>
          <p:nvPr/>
        </p:nvPicPr>
        <p:blipFill rotWithShape="1">
          <a:blip r:embed="rId4">
            <a:alphaModFix amt="30000"/>
          </a:blip>
          <a:srcRect/>
          <a:stretch/>
        </p:blipFill>
        <p:spPr>
          <a:xfrm>
            <a:off x="2655172" y="142070"/>
            <a:ext cx="3833462" cy="383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1"/>
          <p:cNvSpPr txBox="1"/>
          <p:nvPr/>
        </p:nvSpPr>
        <p:spPr>
          <a:xfrm>
            <a:off x="2223288" y="1642756"/>
            <a:ext cx="4697400" cy="8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150" tIns="66150" rIns="66150" bIns="661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53"/>
              <a:buFont typeface="Arial"/>
              <a:buNone/>
            </a:pPr>
            <a:r>
              <a:rPr lang="en-GB" sz="5353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THANK YOU</a:t>
            </a:r>
            <a:endParaRPr sz="5353" b="1" i="0" u="none" strike="noStrike" cap="non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34" name="Google Shape;234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32365" y="2595701"/>
            <a:ext cx="4079076" cy="336384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1"/>
          <p:cNvSpPr txBox="1"/>
          <p:nvPr/>
        </p:nvSpPr>
        <p:spPr>
          <a:xfrm>
            <a:off x="5968125" y="110783"/>
            <a:ext cx="30534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Thais</a:t>
            </a: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Silva</a:t>
            </a:r>
            <a:endParaRPr sz="1200" b="0" i="0" u="none" strike="noStrike" cap="none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6" name="Google Shape;236;p11"/>
          <p:cNvSpPr txBox="1"/>
          <p:nvPr/>
        </p:nvSpPr>
        <p:spPr>
          <a:xfrm>
            <a:off x="137738" y="110783"/>
            <a:ext cx="402945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13–15 Oct 2026 | Helmholtz Institute Mainz (HIM)</a:t>
            </a:r>
          </a:p>
        </p:txBody>
      </p:sp>
      <p:pic>
        <p:nvPicPr>
          <p:cNvPr id="2" name="Google Shape;55;p13">
            <a:extLst>
              <a:ext uri="{FF2B5EF4-FFF2-40B4-BE49-F238E27FC236}">
                <a16:creationId xmlns:a16="http://schemas.microsoft.com/office/drawing/2014/main" id="{AE78874D-410C-61B9-92CF-42A69BFA867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08271" y="4154826"/>
            <a:ext cx="4927264" cy="46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90D491-C5DC-ED91-B230-3AB914E0A0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8068" y="4654987"/>
            <a:ext cx="1760776" cy="3639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A72A74-896C-BDE1-58E6-8E7A30C698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903" y="4628358"/>
            <a:ext cx="1804908" cy="37307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3C189B16-2C7C-864B-481E-1896CEA94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">
            <a:extLst>
              <a:ext uri="{FF2B5EF4-FFF2-40B4-BE49-F238E27FC236}">
                <a16:creationId xmlns:a16="http://schemas.microsoft.com/office/drawing/2014/main" id="{7CED6ACA-12EE-F493-E754-E8D7A7B6928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35500"/>
            <a:ext cx="9143999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">
            <a:extLst>
              <a:ext uri="{FF2B5EF4-FFF2-40B4-BE49-F238E27FC236}">
                <a16:creationId xmlns:a16="http://schemas.microsoft.com/office/drawing/2014/main" id="{1ED13135-80BA-8089-0121-D046D56FB258}"/>
              </a:ext>
            </a:extLst>
          </p:cNvPr>
          <p:cNvSpPr txBox="1"/>
          <p:nvPr/>
        </p:nvSpPr>
        <p:spPr>
          <a:xfrm>
            <a:off x="8635425" y="4701500"/>
            <a:ext cx="3861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11</a:t>
            </a:r>
            <a:endParaRPr sz="1000" b="1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" name="Google Shape;119;p5">
            <a:extLst>
              <a:ext uri="{FF2B5EF4-FFF2-40B4-BE49-F238E27FC236}">
                <a16:creationId xmlns:a16="http://schemas.microsoft.com/office/drawing/2014/main" id="{70D91985-EFD5-56D1-76F4-DEB4CFF63B4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535"/>
            <a:ext cx="9143999" cy="5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60;p1" title="Astrocent_short version_white.png">
            <a:extLst>
              <a:ext uri="{FF2B5EF4-FFF2-40B4-BE49-F238E27FC236}">
                <a16:creationId xmlns:a16="http://schemas.microsoft.com/office/drawing/2014/main" id="{C59A5645-5B61-4A0E-F7E9-21332D72E40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475" y="4646524"/>
            <a:ext cx="123329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EC50362-466B-0537-F3C0-2DC394527B01}"/>
              </a:ext>
            </a:extLst>
          </p:cNvPr>
          <p:cNvSpPr txBox="1"/>
          <p:nvPr/>
        </p:nvSpPr>
        <p:spPr>
          <a:xfrm>
            <a:off x="2285999" y="2217807"/>
            <a:ext cx="45720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SzPts val="4000"/>
              <a:buNone/>
              <a:defRPr sz="40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</a:lstStyle>
          <a:p>
            <a:r>
              <a:rPr lang="en-GB" dirty="0">
                <a:solidFill>
                  <a:srgbClr val="633A8A"/>
                </a:solidFill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3890397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8">
          <a:extLst>
            <a:ext uri="{FF2B5EF4-FFF2-40B4-BE49-F238E27FC236}">
              <a16:creationId xmlns:a16="http://schemas.microsoft.com/office/drawing/2014/main" id="{B3EDFEEA-4D38-0B61-31AE-7553D8D87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">
            <a:extLst>
              <a:ext uri="{FF2B5EF4-FFF2-40B4-BE49-F238E27FC236}">
                <a16:creationId xmlns:a16="http://schemas.microsoft.com/office/drawing/2014/main" id="{2F61B426-ACA8-E276-7F29-AB66B5FD27C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35500"/>
            <a:ext cx="9143999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">
            <a:extLst>
              <a:ext uri="{FF2B5EF4-FFF2-40B4-BE49-F238E27FC236}">
                <a16:creationId xmlns:a16="http://schemas.microsoft.com/office/drawing/2014/main" id="{42BAB3F0-10B4-95F2-78FE-5D06FABF1D56}"/>
              </a:ext>
            </a:extLst>
          </p:cNvPr>
          <p:cNvSpPr txBox="1"/>
          <p:nvPr/>
        </p:nvSpPr>
        <p:spPr>
          <a:xfrm>
            <a:off x="8635425" y="4701500"/>
            <a:ext cx="3861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1" dirty="0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12</a:t>
            </a:r>
            <a:endParaRPr sz="1000" b="1" i="0" u="none" strike="noStrike" cap="none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" name="Google Shape;119;p5">
            <a:extLst>
              <a:ext uri="{FF2B5EF4-FFF2-40B4-BE49-F238E27FC236}">
                <a16:creationId xmlns:a16="http://schemas.microsoft.com/office/drawing/2014/main" id="{E70DFDB8-CB51-FB92-B997-B61EE39118E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535"/>
            <a:ext cx="9143999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">
            <a:extLst>
              <a:ext uri="{FF2B5EF4-FFF2-40B4-BE49-F238E27FC236}">
                <a16:creationId xmlns:a16="http://schemas.microsoft.com/office/drawing/2014/main" id="{82CC683E-CD26-2A6B-4AC2-F7A5C4E29A98}"/>
              </a:ext>
            </a:extLst>
          </p:cNvPr>
          <p:cNvSpPr txBox="1"/>
          <p:nvPr/>
        </p:nvSpPr>
        <p:spPr>
          <a:xfrm>
            <a:off x="84376" y="-68297"/>
            <a:ext cx="8279825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3500"/>
            </a:pPr>
            <a:r>
              <a:rPr lang="en-US" sz="2800" dirty="0">
                <a:solidFill>
                  <a:schemeClr val="tx2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ARGO Sensitivity for </a:t>
            </a:r>
            <a:r>
              <a:rPr lang="el-GR" sz="2800" dirty="0">
                <a:solidFill>
                  <a:schemeClr val="tx2"/>
                </a:solidFill>
                <a:latin typeface="Arial Nova" panose="020B0504020202020204" pitchFamily="34" charset="0"/>
                <a:cs typeface="Times New Roman" panose="02020603050405020304" pitchFamily="18" charset="0"/>
              </a:rPr>
              <a:t>0νββ</a:t>
            </a:r>
            <a:endParaRPr lang="en-GB" sz="2800" dirty="0">
              <a:solidFill>
                <a:schemeClr val="bg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4" name="Google Shape;60;p1" title="Astrocent_short version_white.png">
            <a:extLst>
              <a:ext uri="{FF2B5EF4-FFF2-40B4-BE49-F238E27FC236}">
                <a16:creationId xmlns:a16="http://schemas.microsoft.com/office/drawing/2014/main" id="{BDE09850-0FBA-7996-837D-D4223D0AF0C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475" y="4646524"/>
            <a:ext cx="1233290" cy="5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985018-2008-FB2B-C608-5772C90CF0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638" y="789105"/>
            <a:ext cx="5861677" cy="37207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C3A737-9637-2C6E-E227-90E8F4660A77}"/>
              </a:ext>
            </a:extLst>
          </p:cNvPr>
          <p:cNvSpPr txBox="1"/>
          <p:nvPr/>
        </p:nvSpPr>
        <p:spPr>
          <a:xfrm>
            <a:off x="6209000" y="2315316"/>
            <a:ext cx="2658452" cy="861774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en-GB" sz="1000" dirty="0">
                <a:latin typeface="Inter" panose="020B0604020202020204" charset="0"/>
                <a:ea typeface="Inter" panose="020B0604020202020204" charset="0"/>
              </a:rPr>
              <a:t>The yellow marker labelled 'ARGO 5% </a:t>
            </a:r>
            <a:r>
              <a:rPr lang="en-GB" sz="1000" dirty="0" err="1">
                <a:latin typeface="Inter" panose="020B0604020202020204" charset="0"/>
                <a:ea typeface="Inter" panose="020B0604020202020204" charset="0"/>
              </a:rPr>
              <a:t>nat</a:t>
            </a:r>
            <a:r>
              <a:rPr lang="en-GB" sz="1000" dirty="0">
                <a:latin typeface="Inter" panose="020B0604020202020204" charset="0"/>
                <a:ea typeface="Inter" panose="020B0604020202020204" charset="0"/>
              </a:rPr>
              <a:t> Te' shows the </a:t>
            </a:r>
            <a:r>
              <a:rPr lang="en-GB" sz="1000" b="1" dirty="0">
                <a:latin typeface="Inter" panose="020B0604020202020204" charset="0"/>
                <a:ea typeface="Inter" panose="020B0604020202020204" charset="0"/>
              </a:rPr>
              <a:t>long-term projection for the proposed ARGO experiment</a:t>
            </a:r>
            <a:r>
              <a:rPr lang="en-GB" sz="1000" dirty="0">
                <a:latin typeface="Inter" panose="020B0604020202020204" charset="0"/>
                <a:ea typeface="Inter" panose="020B0604020202020204" charset="0"/>
              </a:rPr>
              <a:t>, using natural Tellurium loaded in a liquid scintillator.</a:t>
            </a:r>
          </a:p>
        </p:txBody>
      </p:sp>
    </p:spTree>
    <p:extLst>
      <p:ext uri="{BB962C8B-B14F-4D97-AF65-F5344CB8AC3E}">
        <p14:creationId xmlns:p14="http://schemas.microsoft.com/office/powerpoint/2010/main" val="285384090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736</Words>
  <Application>Microsoft Office PowerPoint</Application>
  <PresentationFormat>On-screen Show (16:9)</PresentationFormat>
  <Paragraphs>100</Paragraphs>
  <Slides>12</Slides>
  <Notes>12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Inter</vt:lpstr>
      <vt:lpstr>Arial Nova Light</vt:lpstr>
      <vt:lpstr>Wingdings</vt:lpstr>
      <vt:lpstr>Arial</vt:lpstr>
      <vt:lpstr>Cambria Math</vt:lpstr>
      <vt:lpstr>Arial Nova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Thais CarolinE de Almeida da Silva</dc:creator>
  <cp:lastModifiedBy>Thais CarolinE de Almeida da Silva</cp:lastModifiedBy>
  <cp:revision>4</cp:revision>
  <dcterms:modified xsi:type="dcterms:W3CDTF">2026-10-13T10:35:12Z</dcterms:modified>
</cp:coreProperties>
</file>